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1" r:id="rId2"/>
    <p:sldId id="262" r:id="rId3"/>
    <p:sldId id="258" r:id="rId4"/>
    <p:sldId id="275" r:id="rId5"/>
    <p:sldId id="296" r:id="rId6"/>
    <p:sldId id="287" r:id="rId7"/>
    <p:sldId id="299" r:id="rId8"/>
    <p:sldId id="280" r:id="rId9"/>
    <p:sldId id="286" r:id="rId10"/>
    <p:sldId id="281" r:id="rId11"/>
    <p:sldId id="282" r:id="rId12"/>
    <p:sldId id="284" r:id="rId13"/>
    <p:sldId id="288" r:id="rId14"/>
    <p:sldId id="289" r:id="rId15"/>
    <p:sldId id="290" r:id="rId16"/>
    <p:sldId id="291" r:id="rId17"/>
    <p:sldId id="292" r:id="rId18"/>
    <p:sldId id="293" r:id="rId19"/>
    <p:sldId id="294" r:id="rId20"/>
    <p:sldId id="295" r:id="rId21"/>
    <p:sldId id="276" r:id="rId22"/>
    <p:sldId id="283" r:id="rId23"/>
    <p:sldId id="274" r:id="rId24"/>
    <p:sldId id="279" r:id="rId25"/>
    <p:sldId id="27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A7C"/>
    <a:srgbClr val="019067"/>
    <a:srgbClr val="D89EDE"/>
    <a:srgbClr val="1FA2D4"/>
    <a:srgbClr val="45140F"/>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AA9B8-42C7-41BD-AB13-49089147A227}" v="242" dt="2023-03-20T13:42:56.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89" autoAdjust="0"/>
  </p:normalViewPr>
  <p:slideViewPr>
    <p:cSldViewPr snapToGrid="0" snapToObjects="1">
      <p:cViewPr varScale="1">
        <p:scale>
          <a:sx n="78" d="100"/>
          <a:sy n="78" d="100"/>
        </p:scale>
        <p:origin x="12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McDade" userId="5607df8520634aee" providerId="LiveId" clId="{4C1AA9B8-42C7-41BD-AB13-49089147A227}"/>
    <pc:docChg chg="undo redo custSel addSld delSld modSld sldOrd">
      <pc:chgData name="Adrienne McDade" userId="5607df8520634aee" providerId="LiveId" clId="{4C1AA9B8-42C7-41BD-AB13-49089147A227}" dt="2023-03-20T13:45:02.731" v="3155" actId="20577"/>
      <pc:docMkLst>
        <pc:docMk/>
      </pc:docMkLst>
      <pc:sldChg chg="modSp add mod modTransition setBg">
        <pc:chgData name="Adrienne McDade" userId="5607df8520634aee" providerId="LiveId" clId="{4C1AA9B8-42C7-41BD-AB13-49089147A227}" dt="2023-03-19T21:45:48.241" v="2790"/>
        <pc:sldMkLst>
          <pc:docMk/>
          <pc:sldMk cId="3306924072" sldId="258"/>
        </pc:sldMkLst>
        <pc:spChg chg="mod">
          <ac:chgData name="Adrienne McDade" userId="5607df8520634aee" providerId="LiveId" clId="{4C1AA9B8-42C7-41BD-AB13-49089147A227}" dt="2023-03-16T16:23:52.029" v="722" actId="1076"/>
          <ac:spMkLst>
            <pc:docMk/>
            <pc:sldMk cId="3306924072" sldId="258"/>
            <ac:spMk id="13" creationId="{00000000-0000-0000-0000-000000000000}"/>
          </ac:spMkLst>
        </pc:spChg>
        <pc:picChg chg="mod">
          <ac:chgData name="Adrienne McDade" userId="5607df8520634aee" providerId="LiveId" clId="{4C1AA9B8-42C7-41BD-AB13-49089147A227}" dt="2023-03-16T16:23:57.692" v="724" actId="1076"/>
          <ac:picMkLst>
            <pc:docMk/>
            <pc:sldMk cId="3306924072" sldId="258"/>
            <ac:picMk id="4" creationId="{C731AA66-4BFB-4EFF-83F2-8FB48DADEC7A}"/>
          </ac:picMkLst>
        </pc:picChg>
      </pc:sldChg>
      <pc:sldChg chg="modSp mod">
        <pc:chgData name="Adrienne McDade" userId="5607df8520634aee" providerId="LiveId" clId="{4C1AA9B8-42C7-41BD-AB13-49089147A227}" dt="2023-03-16T16:06:58.689" v="149" actId="114"/>
        <pc:sldMkLst>
          <pc:docMk/>
          <pc:sldMk cId="3644740483" sldId="261"/>
        </pc:sldMkLst>
        <pc:spChg chg="mod">
          <ac:chgData name="Adrienne McDade" userId="5607df8520634aee" providerId="LiveId" clId="{4C1AA9B8-42C7-41BD-AB13-49089147A227}" dt="2023-03-16T16:06:58.689" v="149" actId="114"/>
          <ac:spMkLst>
            <pc:docMk/>
            <pc:sldMk cId="3644740483" sldId="261"/>
            <ac:spMk id="2" creationId="{A869076B-3ADE-473F-9C14-CE8844864083}"/>
          </ac:spMkLst>
        </pc:spChg>
      </pc:sldChg>
      <pc:sldChg chg="delSp modSp mod modTransition">
        <pc:chgData name="Adrienne McDade" userId="5607df8520634aee" providerId="LiveId" clId="{4C1AA9B8-42C7-41BD-AB13-49089147A227}" dt="2023-03-20T13:30:14.597" v="3052" actId="6549"/>
        <pc:sldMkLst>
          <pc:docMk/>
          <pc:sldMk cId="2332544173" sldId="262"/>
        </pc:sldMkLst>
        <pc:spChg chg="mod">
          <ac:chgData name="Adrienne McDade" userId="5607df8520634aee" providerId="LiveId" clId="{4C1AA9B8-42C7-41BD-AB13-49089147A227}" dt="2023-03-20T13:30:02.451" v="3001" actId="1076"/>
          <ac:spMkLst>
            <pc:docMk/>
            <pc:sldMk cId="2332544173" sldId="262"/>
            <ac:spMk id="2" creationId="{26FA186B-CD3B-4CA9-83AC-02EF1EB35341}"/>
          </ac:spMkLst>
        </pc:spChg>
        <pc:spChg chg="del">
          <ac:chgData name="Adrienne McDade" userId="5607df8520634aee" providerId="LiveId" clId="{4C1AA9B8-42C7-41BD-AB13-49089147A227}" dt="2023-03-16T16:07:34.056" v="187" actId="478"/>
          <ac:spMkLst>
            <pc:docMk/>
            <pc:sldMk cId="2332544173" sldId="262"/>
            <ac:spMk id="5" creationId="{017E81E8-0FD7-7E69-0BF9-FE8089843794}"/>
          </ac:spMkLst>
        </pc:spChg>
        <pc:spChg chg="del">
          <ac:chgData name="Adrienne McDade" userId="5607df8520634aee" providerId="LiveId" clId="{4C1AA9B8-42C7-41BD-AB13-49089147A227}" dt="2023-03-16T16:07:38.029" v="188" actId="478"/>
          <ac:spMkLst>
            <pc:docMk/>
            <pc:sldMk cId="2332544173" sldId="262"/>
            <ac:spMk id="7" creationId="{981351D4-C861-D7E6-CCCC-8A547C5ED6F2}"/>
          </ac:spMkLst>
        </pc:spChg>
        <pc:spChg chg="mod">
          <ac:chgData name="Adrienne McDade" userId="5607df8520634aee" providerId="LiveId" clId="{4C1AA9B8-42C7-41BD-AB13-49089147A227}" dt="2023-03-20T13:30:14.597" v="3052" actId="6549"/>
          <ac:spMkLst>
            <pc:docMk/>
            <pc:sldMk cId="2332544173" sldId="262"/>
            <ac:spMk id="9" creationId="{015022BE-A46F-E8BB-76E0-B6E98932E568}"/>
          </ac:spMkLst>
        </pc:spChg>
        <pc:picChg chg="del">
          <ac:chgData name="Adrienne McDade" userId="5607df8520634aee" providerId="LiveId" clId="{4C1AA9B8-42C7-41BD-AB13-49089147A227}" dt="2023-03-16T16:07:29.962" v="185" actId="478"/>
          <ac:picMkLst>
            <pc:docMk/>
            <pc:sldMk cId="2332544173" sldId="262"/>
            <ac:picMk id="10" creationId="{E87FB688-13E0-B1F0-FCBE-B60475B41631}"/>
          </ac:picMkLst>
        </pc:picChg>
        <pc:picChg chg="del">
          <ac:chgData name="Adrienne McDade" userId="5607df8520634aee" providerId="LiveId" clId="{4C1AA9B8-42C7-41BD-AB13-49089147A227}" dt="2023-03-16T16:07:31.244" v="186" actId="478"/>
          <ac:picMkLst>
            <pc:docMk/>
            <pc:sldMk cId="2332544173" sldId="262"/>
            <ac:picMk id="11" creationId="{E7EE4BC1-6E95-88FE-D5CA-FE39146BA317}"/>
          </ac:picMkLst>
        </pc:picChg>
        <pc:picChg chg="mod">
          <ac:chgData name="Adrienne McDade" userId="5607df8520634aee" providerId="LiveId" clId="{4C1AA9B8-42C7-41BD-AB13-49089147A227}" dt="2023-03-16T16:08:11.572" v="220" actId="1076"/>
          <ac:picMkLst>
            <pc:docMk/>
            <pc:sldMk cId="2332544173" sldId="262"/>
            <ac:picMk id="12" creationId="{DC68E1CC-5E44-59D5-5814-9F153586ABC0}"/>
          </ac:picMkLst>
        </pc:picChg>
      </pc:sldChg>
      <pc:sldChg chg="del">
        <pc:chgData name="Adrienne McDade" userId="5607df8520634aee" providerId="LiveId" clId="{4C1AA9B8-42C7-41BD-AB13-49089147A227}" dt="2023-03-16T16:16:38.695" v="711" actId="2696"/>
        <pc:sldMkLst>
          <pc:docMk/>
          <pc:sldMk cId="2370001116" sldId="263"/>
        </pc:sldMkLst>
      </pc:sldChg>
      <pc:sldChg chg="del">
        <pc:chgData name="Adrienne McDade" userId="5607df8520634aee" providerId="LiveId" clId="{4C1AA9B8-42C7-41BD-AB13-49089147A227}" dt="2023-03-16T16:17:54.651" v="712" actId="47"/>
        <pc:sldMkLst>
          <pc:docMk/>
          <pc:sldMk cId="1702167627" sldId="264"/>
        </pc:sldMkLst>
      </pc:sldChg>
      <pc:sldChg chg="del">
        <pc:chgData name="Adrienne McDade" userId="5607df8520634aee" providerId="LiveId" clId="{4C1AA9B8-42C7-41BD-AB13-49089147A227}" dt="2023-03-16T16:17:54.651" v="712" actId="47"/>
        <pc:sldMkLst>
          <pc:docMk/>
          <pc:sldMk cId="2788953361" sldId="265"/>
        </pc:sldMkLst>
      </pc:sldChg>
      <pc:sldChg chg="del">
        <pc:chgData name="Adrienne McDade" userId="5607df8520634aee" providerId="LiveId" clId="{4C1AA9B8-42C7-41BD-AB13-49089147A227}" dt="2023-03-16T16:17:54.651" v="712" actId="47"/>
        <pc:sldMkLst>
          <pc:docMk/>
          <pc:sldMk cId="2494056340" sldId="266"/>
        </pc:sldMkLst>
      </pc:sldChg>
      <pc:sldChg chg="del">
        <pc:chgData name="Adrienne McDade" userId="5607df8520634aee" providerId="LiveId" clId="{4C1AA9B8-42C7-41BD-AB13-49089147A227}" dt="2023-03-16T16:17:54.651" v="712" actId="47"/>
        <pc:sldMkLst>
          <pc:docMk/>
          <pc:sldMk cId="1179460026" sldId="267"/>
        </pc:sldMkLst>
      </pc:sldChg>
      <pc:sldChg chg="del">
        <pc:chgData name="Adrienne McDade" userId="5607df8520634aee" providerId="LiveId" clId="{4C1AA9B8-42C7-41BD-AB13-49089147A227}" dt="2023-03-16T16:17:54.651" v="712" actId="47"/>
        <pc:sldMkLst>
          <pc:docMk/>
          <pc:sldMk cId="813356342" sldId="268"/>
        </pc:sldMkLst>
      </pc:sldChg>
      <pc:sldChg chg="del">
        <pc:chgData name="Adrienne McDade" userId="5607df8520634aee" providerId="LiveId" clId="{4C1AA9B8-42C7-41BD-AB13-49089147A227}" dt="2023-03-16T16:17:54.651" v="712" actId="47"/>
        <pc:sldMkLst>
          <pc:docMk/>
          <pc:sldMk cId="4273406544" sldId="269"/>
        </pc:sldMkLst>
      </pc:sldChg>
      <pc:sldChg chg="del">
        <pc:chgData name="Adrienne McDade" userId="5607df8520634aee" providerId="LiveId" clId="{4C1AA9B8-42C7-41BD-AB13-49089147A227}" dt="2023-03-16T16:17:54.651" v="712" actId="47"/>
        <pc:sldMkLst>
          <pc:docMk/>
          <pc:sldMk cId="342294141" sldId="270"/>
        </pc:sldMkLst>
      </pc:sldChg>
      <pc:sldChg chg="del">
        <pc:chgData name="Adrienne McDade" userId="5607df8520634aee" providerId="LiveId" clId="{4C1AA9B8-42C7-41BD-AB13-49089147A227}" dt="2023-03-16T16:17:54.651" v="712" actId="47"/>
        <pc:sldMkLst>
          <pc:docMk/>
          <pc:sldMk cId="1004170057" sldId="271"/>
        </pc:sldMkLst>
      </pc:sldChg>
      <pc:sldChg chg="del">
        <pc:chgData name="Adrienne McDade" userId="5607df8520634aee" providerId="LiveId" clId="{4C1AA9B8-42C7-41BD-AB13-49089147A227}" dt="2023-03-16T16:47:42.246" v="969" actId="47"/>
        <pc:sldMkLst>
          <pc:docMk/>
          <pc:sldMk cId="1378167224" sldId="272"/>
        </pc:sldMkLst>
      </pc:sldChg>
      <pc:sldChg chg="del">
        <pc:chgData name="Adrienne McDade" userId="5607df8520634aee" providerId="LiveId" clId="{4C1AA9B8-42C7-41BD-AB13-49089147A227}" dt="2023-03-16T16:48:02.231" v="972" actId="47"/>
        <pc:sldMkLst>
          <pc:docMk/>
          <pc:sldMk cId="2268228300" sldId="273"/>
        </pc:sldMkLst>
      </pc:sldChg>
      <pc:sldChg chg="modSp mod ord modTransition">
        <pc:chgData name="Adrienne McDade" userId="5607df8520634aee" providerId="LiveId" clId="{4C1AA9B8-42C7-41BD-AB13-49089147A227}" dt="2023-03-19T22:03:13.848" v="2988"/>
        <pc:sldMkLst>
          <pc:docMk/>
          <pc:sldMk cId="583107697" sldId="274"/>
        </pc:sldMkLst>
        <pc:spChg chg="mod">
          <ac:chgData name="Adrienne McDade" userId="5607df8520634aee" providerId="LiveId" clId="{4C1AA9B8-42C7-41BD-AB13-49089147A227}" dt="2023-03-18T16:53:31.331" v="1218" actId="1076"/>
          <ac:spMkLst>
            <pc:docMk/>
            <pc:sldMk cId="583107697" sldId="274"/>
            <ac:spMk id="2" creationId="{5CDB0F12-471A-CE61-5592-0BB1973C58DF}"/>
          </ac:spMkLst>
        </pc:spChg>
        <pc:spChg chg="mod">
          <ac:chgData name="Adrienne McDade" userId="5607df8520634aee" providerId="LiveId" clId="{4C1AA9B8-42C7-41BD-AB13-49089147A227}" dt="2023-03-19T22:03:01.604" v="2987" actId="403"/>
          <ac:spMkLst>
            <pc:docMk/>
            <pc:sldMk cId="583107697" sldId="274"/>
            <ac:spMk id="3" creationId="{F8FC2D9E-6191-C3C5-A229-9C00CE420E28}"/>
          </ac:spMkLst>
        </pc:spChg>
      </pc:sldChg>
      <pc:sldChg chg="delSp modSp add mod modTransition setBg">
        <pc:chgData name="Adrienne McDade" userId="5607df8520634aee" providerId="LiveId" clId="{4C1AA9B8-42C7-41BD-AB13-49089147A227}" dt="2023-03-19T21:46:02.049" v="2791"/>
        <pc:sldMkLst>
          <pc:docMk/>
          <pc:sldMk cId="456744836" sldId="275"/>
        </pc:sldMkLst>
        <pc:spChg chg="mod">
          <ac:chgData name="Adrienne McDade" userId="5607df8520634aee" providerId="LiveId" clId="{4C1AA9B8-42C7-41BD-AB13-49089147A227}" dt="2023-03-19T20:47:45.929" v="1958" actId="14100"/>
          <ac:spMkLst>
            <pc:docMk/>
            <pc:sldMk cId="456744836" sldId="275"/>
            <ac:spMk id="2" creationId="{00000000-0000-0000-0000-000000000000}"/>
          </ac:spMkLst>
        </pc:spChg>
        <pc:spChg chg="del mod modVis">
          <ac:chgData name="Adrienne McDade" userId="5607df8520634aee" providerId="LiveId" clId="{4C1AA9B8-42C7-41BD-AB13-49089147A227}" dt="2023-03-16T16:26:01.109" v="745" actId="478"/>
          <ac:spMkLst>
            <pc:docMk/>
            <pc:sldMk cId="456744836" sldId="275"/>
            <ac:spMk id="3" creationId="{00000000-0000-0000-0000-000000000000}"/>
          </ac:spMkLst>
        </pc:spChg>
        <pc:grpChg chg="del">
          <ac:chgData name="Adrienne McDade" userId="5607df8520634aee" providerId="LiveId" clId="{4C1AA9B8-42C7-41BD-AB13-49089147A227}" dt="2023-03-16T16:25:18.450" v="734" actId="478"/>
          <ac:grpSpMkLst>
            <pc:docMk/>
            <pc:sldMk cId="456744836" sldId="275"/>
            <ac:grpSpMk id="9" creationId="{6EB74175-AF62-46B6-A117-95F955B09132}"/>
          </ac:grpSpMkLst>
        </pc:grpChg>
        <pc:grpChg chg="del">
          <ac:chgData name="Adrienne McDade" userId="5607df8520634aee" providerId="LiveId" clId="{4C1AA9B8-42C7-41BD-AB13-49089147A227}" dt="2023-03-16T16:25:19.139" v="735" actId="478"/>
          <ac:grpSpMkLst>
            <pc:docMk/>
            <pc:sldMk cId="456744836" sldId="275"/>
            <ac:grpSpMk id="10" creationId="{D6DB6BD3-C191-475D-B4DF-4BBBBA5BD0F0}"/>
          </ac:grpSpMkLst>
        </pc:grpChg>
        <pc:grpChg chg="del">
          <ac:chgData name="Adrienne McDade" userId="5607df8520634aee" providerId="LiveId" clId="{4C1AA9B8-42C7-41BD-AB13-49089147A227}" dt="2023-03-16T16:25:19.860" v="736" actId="478"/>
          <ac:grpSpMkLst>
            <pc:docMk/>
            <pc:sldMk cId="456744836" sldId="275"/>
            <ac:grpSpMk id="13" creationId="{0B10BA78-56E7-4EA2-9791-84712EB7D3B1}"/>
          </ac:grpSpMkLst>
        </pc:grpChg>
        <pc:grpChg chg="del">
          <ac:chgData name="Adrienne McDade" userId="5607df8520634aee" providerId="LiveId" clId="{4C1AA9B8-42C7-41BD-AB13-49089147A227}" dt="2023-03-16T16:25:20.441" v="737" actId="478"/>
          <ac:grpSpMkLst>
            <pc:docMk/>
            <pc:sldMk cId="456744836" sldId="275"/>
            <ac:grpSpMk id="16" creationId="{23260D6F-B7F3-4222-818E-8DFF4CC42B6C}"/>
          </ac:grpSpMkLst>
        </pc:grpChg>
        <pc:grpChg chg="del">
          <ac:chgData name="Adrienne McDade" userId="5607df8520634aee" providerId="LiveId" clId="{4C1AA9B8-42C7-41BD-AB13-49089147A227}" dt="2023-03-16T16:25:22.007" v="739" actId="478"/>
          <ac:grpSpMkLst>
            <pc:docMk/>
            <pc:sldMk cId="456744836" sldId="275"/>
            <ac:grpSpMk id="19" creationId="{FA5DC692-B115-4DAF-8575-26E7118E0873}"/>
          </ac:grpSpMkLst>
        </pc:grpChg>
        <pc:grpChg chg="del">
          <ac:chgData name="Adrienne McDade" userId="5607df8520634aee" providerId="LiveId" clId="{4C1AA9B8-42C7-41BD-AB13-49089147A227}" dt="2023-03-16T16:25:21.202" v="738" actId="478"/>
          <ac:grpSpMkLst>
            <pc:docMk/>
            <pc:sldMk cId="456744836" sldId="275"/>
            <ac:grpSpMk id="22" creationId="{930141EB-9E75-4D55-A86F-F418928D9E6B}"/>
          </ac:grpSpMkLst>
        </pc:grpChg>
        <pc:grpChg chg="del">
          <ac:chgData name="Adrienne McDade" userId="5607df8520634aee" providerId="LiveId" clId="{4C1AA9B8-42C7-41BD-AB13-49089147A227}" dt="2023-03-16T16:25:22.680" v="740" actId="478"/>
          <ac:grpSpMkLst>
            <pc:docMk/>
            <pc:sldMk cId="456744836" sldId="275"/>
            <ac:grpSpMk id="25" creationId="{F0D7C3B0-7D8B-4BBA-B896-8CF7B498FA5D}"/>
          </ac:grpSpMkLst>
        </pc:grpChg>
      </pc:sldChg>
      <pc:sldChg chg="delSp modSp add mod modTransition setBg">
        <pc:chgData name="Adrienne McDade" userId="5607df8520634aee" providerId="LiveId" clId="{4C1AA9B8-42C7-41BD-AB13-49089147A227}" dt="2023-03-19T22:02:20.319" v="2970"/>
        <pc:sldMkLst>
          <pc:docMk/>
          <pc:sldMk cId="31285215" sldId="276"/>
        </pc:sldMkLst>
        <pc:spChg chg="mod">
          <ac:chgData name="Adrienne McDade" userId="5607df8520634aee" providerId="LiveId" clId="{4C1AA9B8-42C7-41BD-AB13-49089147A227}" dt="2023-03-19T21:05:14.116" v="2179" actId="14100"/>
          <ac:spMkLst>
            <pc:docMk/>
            <pc:sldMk cId="31285215" sldId="276"/>
            <ac:spMk id="3" creationId="{00000000-0000-0000-0000-000000000000}"/>
          </ac:spMkLst>
        </pc:spChg>
        <pc:grpChg chg="del">
          <ac:chgData name="Adrienne McDade" userId="5607df8520634aee" providerId="LiveId" clId="{4C1AA9B8-42C7-41BD-AB13-49089147A227}" dt="2023-03-16T16:34:07.633" v="836" actId="478"/>
          <ac:grpSpMkLst>
            <pc:docMk/>
            <pc:sldMk cId="31285215" sldId="276"/>
            <ac:grpSpMk id="9" creationId="{6EB74175-AF62-46B6-A117-95F955B09132}"/>
          </ac:grpSpMkLst>
        </pc:grpChg>
        <pc:grpChg chg="del">
          <ac:chgData name="Adrienne McDade" userId="5607df8520634aee" providerId="LiveId" clId="{4C1AA9B8-42C7-41BD-AB13-49089147A227}" dt="2023-03-16T16:34:08.309" v="837" actId="478"/>
          <ac:grpSpMkLst>
            <pc:docMk/>
            <pc:sldMk cId="31285215" sldId="276"/>
            <ac:grpSpMk id="10" creationId="{D6DB6BD3-C191-475D-B4DF-4BBBBA5BD0F0}"/>
          </ac:grpSpMkLst>
        </pc:grpChg>
        <pc:grpChg chg="del">
          <ac:chgData name="Adrienne McDade" userId="5607df8520634aee" providerId="LiveId" clId="{4C1AA9B8-42C7-41BD-AB13-49089147A227}" dt="2023-03-16T16:34:09.031" v="838" actId="478"/>
          <ac:grpSpMkLst>
            <pc:docMk/>
            <pc:sldMk cId="31285215" sldId="276"/>
            <ac:grpSpMk id="13" creationId="{0B10BA78-56E7-4EA2-9791-84712EB7D3B1}"/>
          </ac:grpSpMkLst>
        </pc:grpChg>
        <pc:grpChg chg="del">
          <ac:chgData name="Adrienne McDade" userId="5607df8520634aee" providerId="LiveId" clId="{4C1AA9B8-42C7-41BD-AB13-49089147A227}" dt="2023-03-16T16:34:09.724" v="839" actId="478"/>
          <ac:grpSpMkLst>
            <pc:docMk/>
            <pc:sldMk cId="31285215" sldId="276"/>
            <ac:grpSpMk id="16" creationId="{23260D6F-B7F3-4222-818E-8DFF4CC42B6C}"/>
          </ac:grpSpMkLst>
        </pc:grpChg>
        <pc:grpChg chg="del">
          <ac:chgData name="Adrienne McDade" userId="5607df8520634aee" providerId="LiveId" clId="{4C1AA9B8-42C7-41BD-AB13-49089147A227}" dt="2023-03-16T16:34:10.343" v="840" actId="478"/>
          <ac:grpSpMkLst>
            <pc:docMk/>
            <pc:sldMk cId="31285215" sldId="276"/>
            <ac:grpSpMk id="19" creationId="{FA5DC692-B115-4DAF-8575-26E7118E0873}"/>
          </ac:grpSpMkLst>
        </pc:grpChg>
        <pc:grpChg chg="del">
          <ac:chgData name="Adrienne McDade" userId="5607df8520634aee" providerId="LiveId" clId="{4C1AA9B8-42C7-41BD-AB13-49089147A227}" dt="2023-03-16T16:34:11.030" v="841" actId="478"/>
          <ac:grpSpMkLst>
            <pc:docMk/>
            <pc:sldMk cId="31285215" sldId="276"/>
            <ac:grpSpMk id="22" creationId="{930141EB-9E75-4D55-A86F-F418928D9E6B}"/>
          </ac:grpSpMkLst>
        </pc:grpChg>
        <pc:grpChg chg="del">
          <ac:chgData name="Adrienne McDade" userId="5607df8520634aee" providerId="LiveId" clId="{4C1AA9B8-42C7-41BD-AB13-49089147A227}" dt="2023-03-16T16:34:11.571" v="842" actId="478"/>
          <ac:grpSpMkLst>
            <pc:docMk/>
            <pc:sldMk cId="31285215" sldId="276"/>
            <ac:grpSpMk id="25" creationId="{F0D7C3B0-7D8B-4BBA-B896-8CF7B498FA5D}"/>
          </ac:grpSpMkLst>
        </pc:grpChg>
        <pc:picChg chg="mod">
          <ac:chgData name="Adrienne McDade" userId="5607df8520634aee" providerId="LiveId" clId="{4C1AA9B8-42C7-41BD-AB13-49089147A227}" dt="2023-03-16T16:34:52.676" v="856" actId="14100"/>
          <ac:picMkLst>
            <pc:docMk/>
            <pc:sldMk cId="31285215" sldId="276"/>
            <ac:picMk id="4" creationId="{8E666823-5D43-4C04-A715-DCDF2B462D1D}"/>
          </ac:picMkLst>
        </pc:picChg>
      </pc:sldChg>
      <pc:sldChg chg="addSp delSp modSp add mod modTransition setBg">
        <pc:chgData name="Adrienne McDade" userId="5607df8520634aee" providerId="LiveId" clId="{4C1AA9B8-42C7-41BD-AB13-49089147A227}" dt="2023-03-19T22:03:40.230" v="2990"/>
        <pc:sldMkLst>
          <pc:docMk/>
          <pc:sldMk cId="216205131" sldId="278"/>
        </pc:sldMkLst>
        <pc:spChg chg="mod">
          <ac:chgData name="Adrienne McDade" userId="5607df8520634aee" providerId="LiveId" clId="{4C1AA9B8-42C7-41BD-AB13-49089147A227}" dt="2023-03-16T16:47:29.246" v="968" actId="207"/>
          <ac:spMkLst>
            <pc:docMk/>
            <pc:sldMk cId="216205131" sldId="278"/>
            <ac:spMk id="2" creationId="{00000000-0000-0000-0000-000000000000}"/>
          </ac:spMkLst>
        </pc:spChg>
        <pc:spChg chg="del">
          <ac:chgData name="Adrienne McDade" userId="5607df8520634aee" providerId="LiveId" clId="{4C1AA9B8-42C7-41BD-AB13-49089147A227}" dt="2023-03-16T16:45:47.572" v="949" actId="478"/>
          <ac:spMkLst>
            <pc:docMk/>
            <pc:sldMk cId="216205131" sldId="278"/>
            <ac:spMk id="3" creationId="{00000000-0000-0000-0000-000000000000}"/>
          </ac:spMkLst>
        </pc:spChg>
        <pc:spChg chg="add del mod">
          <ac:chgData name="Adrienne McDade" userId="5607df8520634aee" providerId="LiveId" clId="{4C1AA9B8-42C7-41BD-AB13-49089147A227}" dt="2023-03-16T16:46:00.854" v="952" actId="478"/>
          <ac:spMkLst>
            <pc:docMk/>
            <pc:sldMk cId="216205131" sldId="278"/>
            <ac:spMk id="7" creationId="{02248AFC-262C-8214-E007-9F3494692FB0}"/>
          </ac:spMkLst>
        </pc:spChg>
        <pc:grpChg chg="del">
          <ac:chgData name="Adrienne McDade" userId="5607df8520634aee" providerId="LiveId" clId="{4C1AA9B8-42C7-41BD-AB13-49089147A227}" dt="2023-03-16T16:46:57.034" v="964" actId="478"/>
          <ac:grpSpMkLst>
            <pc:docMk/>
            <pc:sldMk cId="216205131" sldId="278"/>
            <ac:grpSpMk id="9" creationId="{6EB74175-AF62-46B6-A117-95F955B09132}"/>
          </ac:grpSpMkLst>
        </pc:grpChg>
        <pc:grpChg chg="del">
          <ac:chgData name="Adrienne McDade" userId="5607df8520634aee" providerId="LiveId" clId="{4C1AA9B8-42C7-41BD-AB13-49089147A227}" dt="2023-03-16T16:46:56.165" v="963" actId="478"/>
          <ac:grpSpMkLst>
            <pc:docMk/>
            <pc:sldMk cId="216205131" sldId="278"/>
            <ac:grpSpMk id="10" creationId="{D6DB6BD3-C191-475D-B4DF-4BBBBA5BD0F0}"/>
          </ac:grpSpMkLst>
        </pc:grpChg>
        <pc:grpChg chg="del">
          <ac:chgData name="Adrienne McDade" userId="5607df8520634aee" providerId="LiveId" clId="{4C1AA9B8-42C7-41BD-AB13-49089147A227}" dt="2023-03-16T16:46:55.112" v="962" actId="478"/>
          <ac:grpSpMkLst>
            <pc:docMk/>
            <pc:sldMk cId="216205131" sldId="278"/>
            <ac:grpSpMk id="13" creationId="{0B10BA78-56E7-4EA2-9791-84712EB7D3B1}"/>
          </ac:grpSpMkLst>
        </pc:grpChg>
        <pc:grpChg chg="del">
          <ac:chgData name="Adrienne McDade" userId="5607df8520634aee" providerId="LiveId" clId="{4C1AA9B8-42C7-41BD-AB13-49089147A227}" dt="2023-03-16T16:46:54.366" v="961" actId="478"/>
          <ac:grpSpMkLst>
            <pc:docMk/>
            <pc:sldMk cId="216205131" sldId="278"/>
            <ac:grpSpMk id="16" creationId="{23260D6F-B7F3-4222-818E-8DFF4CC42B6C}"/>
          </ac:grpSpMkLst>
        </pc:grpChg>
        <pc:grpChg chg="del">
          <ac:chgData name="Adrienne McDade" userId="5607df8520634aee" providerId="LiveId" clId="{4C1AA9B8-42C7-41BD-AB13-49089147A227}" dt="2023-03-16T16:46:53.764" v="960" actId="478"/>
          <ac:grpSpMkLst>
            <pc:docMk/>
            <pc:sldMk cId="216205131" sldId="278"/>
            <ac:grpSpMk id="19" creationId="{FA5DC692-B115-4DAF-8575-26E7118E0873}"/>
          </ac:grpSpMkLst>
        </pc:grpChg>
        <pc:grpChg chg="del">
          <ac:chgData name="Adrienne McDade" userId="5607df8520634aee" providerId="LiveId" clId="{4C1AA9B8-42C7-41BD-AB13-49089147A227}" dt="2023-03-16T16:46:53.145" v="959" actId="478"/>
          <ac:grpSpMkLst>
            <pc:docMk/>
            <pc:sldMk cId="216205131" sldId="278"/>
            <ac:grpSpMk id="22" creationId="{930141EB-9E75-4D55-A86F-F418928D9E6B}"/>
          </ac:grpSpMkLst>
        </pc:grpChg>
        <pc:grpChg chg="del">
          <ac:chgData name="Adrienne McDade" userId="5607df8520634aee" providerId="LiveId" clId="{4C1AA9B8-42C7-41BD-AB13-49089147A227}" dt="2023-03-16T16:46:52.390" v="958" actId="478"/>
          <ac:grpSpMkLst>
            <pc:docMk/>
            <pc:sldMk cId="216205131" sldId="278"/>
            <ac:grpSpMk id="25" creationId="{F0D7C3B0-7D8B-4BBA-B896-8CF7B498FA5D}"/>
          </ac:grpSpMkLst>
        </pc:grpChg>
        <pc:picChg chg="mod">
          <ac:chgData name="Adrienne McDade" userId="5607df8520634aee" providerId="LiveId" clId="{4C1AA9B8-42C7-41BD-AB13-49089147A227}" dt="2023-03-16T16:47:05.109" v="966" actId="1076"/>
          <ac:picMkLst>
            <pc:docMk/>
            <pc:sldMk cId="216205131" sldId="278"/>
            <ac:picMk id="4" creationId="{A087A1D4-D922-426C-B416-40CD6038B544}"/>
          </ac:picMkLst>
        </pc:picChg>
        <pc:picChg chg="del">
          <ac:chgData name="Adrienne McDade" userId="5607df8520634aee" providerId="LiveId" clId="{4C1AA9B8-42C7-41BD-AB13-49089147A227}" dt="2023-03-16T16:46:43.191" v="957" actId="478"/>
          <ac:picMkLst>
            <pc:docMk/>
            <pc:sldMk cId="216205131" sldId="278"/>
            <ac:picMk id="29" creationId="{209601AE-F6D2-4BFC-B36B-3F0CDA10C3C1}"/>
          </ac:picMkLst>
        </pc:picChg>
      </pc:sldChg>
      <pc:sldChg chg="modSp add mod modTransition setBg">
        <pc:chgData name="Adrienne McDade" userId="5607df8520634aee" providerId="LiveId" clId="{4C1AA9B8-42C7-41BD-AB13-49089147A227}" dt="2023-03-19T22:03:27.587" v="2989"/>
        <pc:sldMkLst>
          <pc:docMk/>
          <pc:sldMk cId="2652229867" sldId="279"/>
        </pc:sldMkLst>
        <pc:spChg chg="mod">
          <ac:chgData name="Adrienne McDade" userId="5607df8520634aee" providerId="LiveId" clId="{4C1AA9B8-42C7-41BD-AB13-49089147A227}" dt="2023-03-19T21:07:07.502" v="2182" actId="1076"/>
          <ac:spMkLst>
            <pc:docMk/>
            <pc:sldMk cId="2652229867" sldId="279"/>
            <ac:spMk id="13" creationId="{00000000-0000-0000-0000-000000000000}"/>
          </ac:spMkLst>
        </pc:spChg>
        <pc:picChg chg="mod">
          <ac:chgData name="Adrienne McDade" userId="5607df8520634aee" providerId="LiveId" clId="{4C1AA9B8-42C7-41BD-AB13-49089147A227}" dt="2023-03-16T16:45:29.511" v="947" actId="1076"/>
          <ac:picMkLst>
            <pc:docMk/>
            <pc:sldMk cId="2652229867" sldId="279"/>
            <ac:picMk id="3" creationId="{E073A872-2989-49ED-A276-4FBE1500F6D8}"/>
          </ac:picMkLst>
        </pc:picChg>
      </pc:sldChg>
      <pc:sldChg chg="addSp delSp modSp add mod modTransition setBg modAnim">
        <pc:chgData name="Adrienne McDade" userId="5607df8520634aee" providerId="LiveId" clId="{4C1AA9B8-42C7-41BD-AB13-49089147A227}" dt="2023-03-19T21:56:41.502" v="2948"/>
        <pc:sldMkLst>
          <pc:docMk/>
          <pc:sldMk cId="2692681854" sldId="280"/>
        </pc:sldMkLst>
        <pc:spChg chg="mod">
          <ac:chgData name="Adrienne McDade" userId="5607df8520634aee" providerId="LiveId" clId="{4C1AA9B8-42C7-41BD-AB13-49089147A227}" dt="2023-03-18T16:44:48.392" v="1087" actId="27636"/>
          <ac:spMkLst>
            <pc:docMk/>
            <pc:sldMk cId="2692681854" sldId="280"/>
            <ac:spMk id="2" creationId="{00000000-0000-0000-0000-000000000000}"/>
          </ac:spMkLst>
        </pc:spChg>
        <pc:spChg chg="del">
          <ac:chgData name="Adrienne McDade" userId="5607df8520634aee" providerId="LiveId" clId="{4C1AA9B8-42C7-41BD-AB13-49089147A227}" dt="2023-03-18T16:46:20.904" v="1105" actId="478"/>
          <ac:spMkLst>
            <pc:docMk/>
            <pc:sldMk cId="2692681854" sldId="280"/>
            <ac:spMk id="3" creationId="{00000000-0000-0000-0000-000000000000}"/>
          </ac:spMkLst>
        </pc:spChg>
        <pc:spChg chg="add del mod modVis">
          <ac:chgData name="Adrienne McDade" userId="5607df8520634aee" providerId="LiveId" clId="{4C1AA9B8-42C7-41BD-AB13-49089147A227}" dt="2023-03-18T16:48:15.163" v="1108" actId="478"/>
          <ac:spMkLst>
            <pc:docMk/>
            <pc:sldMk cId="2692681854" sldId="280"/>
            <ac:spMk id="7" creationId="{2BA35F86-7B84-251C-5659-AE5041E61E28}"/>
          </ac:spMkLst>
        </pc:spChg>
        <pc:spChg chg="mod">
          <ac:chgData name="Adrienne McDade" userId="5607df8520634aee" providerId="LiveId" clId="{4C1AA9B8-42C7-41BD-AB13-49089147A227}" dt="2023-03-19T21:55:19.535" v="2941" actId="20577"/>
          <ac:spMkLst>
            <pc:docMk/>
            <pc:sldMk cId="2692681854" sldId="280"/>
            <ac:spMk id="28" creationId="{06EE8206-1BDF-43BC-ADD8-03CC7498BCB8}"/>
          </ac:spMkLst>
        </pc:spChg>
        <pc:grpChg chg="del">
          <ac:chgData name="Adrienne McDade" userId="5607df8520634aee" providerId="LiveId" clId="{4C1AA9B8-42C7-41BD-AB13-49089147A227}" dt="2023-03-18T16:48:20.671" v="1109" actId="478"/>
          <ac:grpSpMkLst>
            <pc:docMk/>
            <pc:sldMk cId="2692681854" sldId="280"/>
            <ac:grpSpMk id="9" creationId="{6EB74175-AF62-46B6-A117-95F955B09132}"/>
          </ac:grpSpMkLst>
        </pc:grpChg>
        <pc:grpChg chg="del">
          <ac:chgData name="Adrienne McDade" userId="5607df8520634aee" providerId="LiveId" clId="{4C1AA9B8-42C7-41BD-AB13-49089147A227}" dt="2023-03-18T16:48:21.538" v="1110" actId="478"/>
          <ac:grpSpMkLst>
            <pc:docMk/>
            <pc:sldMk cId="2692681854" sldId="280"/>
            <ac:grpSpMk id="10" creationId="{D6DB6BD3-C191-475D-B4DF-4BBBBA5BD0F0}"/>
          </ac:grpSpMkLst>
        </pc:grpChg>
        <pc:grpChg chg="del">
          <ac:chgData name="Adrienne McDade" userId="5607df8520634aee" providerId="LiveId" clId="{4C1AA9B8-42C7-41BD-AB13-49089147A227}" dt="2023-03-18T16:48:22.255" v="1111" actId="478"/>
          <ac:grpSpMkLst>
            <pc:docMk/>
            <pc:sldMk cId="2692681854" sldId="280"/>
            <ac:grpSpMk id="13" creationId="{0B10BA78-56E7-4EA2-9791-84712EB7D3B1}"/>
          </ac:grpSpMkLst>
        </pc:grpChg>
        <pc:grpChg chg="del">
          <ac:chgData name="Adrienne McDade" userId="5607df8520634aee" providerId="LiveId" clId="{4C1AA9B8-42C7-41BD-AB13-49089147A227}" dt="2023-03-18T16:48:22.927" v="1112" actId="478"/>
          <ac:grpSpMkLst>
            <pc:docMk/>
            <pc:sldMk cId="2692681854" sldId="280"/>
            <ac:grpSpMk id="16" creationId="{23260D6F-B7F3-4222-818E-8DFF4CC42B6C}"/>
          </ac:grpSpMkLst>
        </pc:grpChg>
        <pc:grpChg chg="del">
          <ac:chgData name="Adrienne McDade" userId="5607df8520634aee" providerId="LiveId" clId="{4C1AA9B8-42C7-41BD-AB13-49089147A227}" dt="2023-03-18T16:48:24.427" v="1114" actId="478"/>
          <ac:grpSpMkLst>
            <pc:docMk/>
            <pc:sldMk cId="2692681854" sldId="280"/>
            <ac:grpSpMk id="19" creationId="{FA5DC692-B115-4DAF-8575-26E7118E0873}"/>
          </ac:grpSpMkLst>
        </pc:grpChg>
        <pc:grpChg chg="del">
          <ac:chgData name="Adrienne McDade" userId="5607df8520634aee" providerId="LiveId" clId="{4C1AA9B8-42C7-41BD-AB13-49089147A227}" dt="2023-03-18T16:48:23.615" v="1113" actId="478"/>
          <ac:grpSpMkLst>
            <pc:docMk/>
            <pc:sldMk cId="2692681854" sldId="280"/>
            <ac:grpSpMk id="22" creationId="{930141EB-9E75-4D55-A86F-F418928D9E6B}"/>
          </ac:grpSpMkLst>
        </pc:grpChg>
        <pc:grpChg chg="del">
          <ac:chgData name="Adrienne McDade" userId="5607df8520634aee" providerId="LiveId" clId="{4C1AA9B8-42C7-41BD-AB13-49089147A227}" dt="2023-03-18T16:48:25.240" v="1115" actId="478"/>
          <ac:grpSpMkLst>
            <pc:docMk/>
            <pc:sldMk cId="2692681854" sldId="280"/>
            <ac:grpSpMk id="25" creationId="{F0D7C3B0-7D8B-4BBA-B896-8CF7B498FA5D}"/>
          </ac:grpSpMkLst>
        </pc:grpChg>
        <pc:picChg chg="mod">
          <ac:chgData name="Adrienne McDade" userId="5607df8520634aee" providerId="LiveId" clId="{4C1AA9B8-42C7-41BD-AB13-49089147A227}" dt="2023-03-18T16:44:33.106" v="1081" actId="207"/>
          <ac:picMkLst>
            <pc:docMk/>
            <pc:sldMk cId="2692681854" sldId="280"/>
            <ac:picMk id="5" creationId="{0C07CD12-2E0F-4550-8714-0E0680B7E490}"/>
          </ac:picMkLst>
        </pc:picChg>
      </pc:sldChg>
      <pc:sldChg chg="delSp modSp add mod modTransition setBg modAnim modNotesTx">
        <pc:chgData name="Adrienne McDade" userId="5607df8520634aee" providerId="LiveId" clId="{4C1AA9B8-42C7-41BD-AB13-49089147A227}" dt="2023-03-20T13:38:32.965" v="3064" actId="6549"/>
        <pc:sldMkLst>
          <pc:docMk/>
          <pc:sldMk cId="1328839518" sldId="281"/>
        </pc:sldMkLst>
        <pc:spChg chg="mod">
          <ac:chgData name="Adrienne McDade" userId="5607df8520634aee" providerId="LiveId" clId="{4C1AA9B8-42C7-41BD-AB13-49089147A227}" dt="2023-03-18T17:40:58.362" v="1695" actId="1076"/>
          <ac:spMkLst>
            <pc:docMk/>
            <pc:sldMk cId="1328839518" sldId="281"/>
            <ac:spMk id="2" creationId="{00000000-0000-0000-0000-000000000000}"/>
          </ac:spMkLst>
        </pc:spChg>
        <pc:spChg chg="del mod">
          <ac:chgData name="Adrienne McDade" userId="5607df8520634aee" providerId="LiveId" clId="{4C1AA9B8-42C7-41BD-AB13-49089147A227}" dt="2023-03-18T16:50:04.746" v="1130" actId="478"/>
          <ac:spMkLst>
            <pc:docMk/>
            <pc:sldMk cId="1328839518" sldId="281"/>
            <ac:spMk id="28" creationId="{7573CAD9-1D74-4156-9AAE-3FD63370F1A1}"/>
          </ac:spMkLst>
        </pc:spChg>
        <pc:spChg chg="mod">
          <ac:chgData name="Adrienne McDade" userId="5607df8520634aee" providerId="LiveId" clId="{4C1AA9B8-42C7-41BD-AB13-49089147A227}" dt="2023-03-18T17:41:15.451" v="1697" actId="1076"/>
          <ac:spMkLst>
            <pc:docMk/>
            <pc:sldMk cId="1328839518" sldId="281"/>
            <ac:spMk id="32" creationId="{F3F760AE-ECD8-4386-AF0B-394595966B1F}"/>
          </ac:spMkLst>
        </pc:spChg>
        <pc:spChg chg="mod">
          <ac:chgData name="Adrienne McDade" userId="5607df8520634aee" providerId="LiveId" clId="{4C1AA9B8-42C7-41BD-AB13-49089147A227}" dt="2023-03-18T17:40:55.230" v="1694" actId="1076"/>
          <ac:spMkLst>
            <pc:docMk/>
            <pc:sldMk cId="1328839518" sldId="281"/>
            <ac:spMk id="33" creationId="{F0F07AA1-F662-41F3-8F95-0DD973135836}"/>
          </ac:spMkLst>
        </pc:spChg>
        <pc:grpChg chg="del">
          <ac:chgData name="Adrienne McDade" userId="5607df8520634aee" providerId="LiveId" clId="{4C1AA9B8-42C7-41BD-AB13-49089147A227}" dt="2023-03-18T16:50:09.188" v="1131" actId="478"/>
          <ac:grpSpMkLst>
            <pc:docMk/>
            <pc:sldMk cId="1328839518" sldId="281"/>
            <ac:grpSpMk id="9" creationId="{6EB74175-AF62-46B6-A117-95F955B09132}"/>
          </ac:grpSpMkLst>
        </pc:grpChg>
        <pc:grpChg chg="del">
          <ac:chgData name="Adrienne McDade" userId="5607df8520634aee" providerId="LiveId" clId="{4C1AA9B8-42C7-41BD-AB13-49089147A227}" dt="2023-03-18T16:50:09.946" v="1132" actId="478"/>
          <ac:grpSpMkLst>
            <pc:docMk/>
            <pc:sldMk cId="1328839518" sldId="281"/>
            <ac:grpSpMk id="10" creationId="{D6DB6BD3-C191-475D-B4DF-4BBBBA5BD0F0}"/>
          </ac:grpSpMkLst>
        </pc:grpChg>
        <pc:grpChg chg="del">
          <ac:chgData name="Adrienne McDade" userId="5607df8520634aee" providerId="LiveId" clId="{4C1AA9B8-42C7-41BD-AB13-49089147A227}" dt="2023-03-18T16:50:10.442" v="1133" actId="478"/>
          <ac:grpSpMkLst>
            <pc:docMk/>
            <pc:sldMk cId="1328839518" sldId="281"/>
            <ac:grpSpMk id="13" creationId="{0B10BA78-56E7-4EA2-9791-84712EB7D3B1}"/>
          </ac:grpSpMkLst>
        </pc:grpChg>
        <pc:grpChg chg="del">
          <ac:chgData name="Adrienne McDade" userId="5607df8520634aee" providerId="LiveId" clId="{4C1AA9B8-42C7-41BD-AB13-49089147A227}" dt="2023-03-18T16:50:10.989" v="1134" actId="478"/>
          <ac:grpSpMkLst>
            <pc:docMk/>
            <pc:sldMk cId="1328839518" sldId="281"/>
            <ac:grpSpMk id="16" creationId="{23260D6F-B7F3-4222-818E-8DFF4CC42B6C}"/>
          </ac:grpSpMkLst>
        </pc:grpChg>
        <pc:grpChg chg="del">
          <ac:chgData name="Adrienne McDade" userId="5607df8520634aee" providerId="LiveId" clId="{4C1AA9B8-42C7-41BD-AB13-49089147A227}" dt="2023-03-18T16:50:12.136" v="1136" actId="478"/>
          <ac:grpSpMkLst>
            <pc:docMk/>
            <pc:sldMk cId="1328839518" sldId="281"/>
            <ac:grpSpMk id="19" creationId="{FA5DC692-B115-4DAF-8575-26E7118E0873}"/>
          </ac:grpSpMkLst>
        </pc:grpChg>
        <pc:grpChg chg="del">
          <ac:chgData name="Adrienne McDade" userId="5607df8520634aee" providerId="LiveId" clId="{4C1AA9B8-42C7-41BD-AB13-49089147A227}" dt="2023-03-18T16:50:11.554" v="1135" actId="478"/>
          <ac:grpSpMkLst>
            <pc:docMk/>
            <pc:sldMk cId="1328839518" sldId="281"/>
            <ac:grpSpMk id="22" creationId="{930141EB-9E75-4D55-A86F-F418928D9E6B}"/>
          </ac:grpSpMkLst>
        </pc:grpChg>
        <pc:grpChg chg="del">
          <ac:chgData name="Adrienne McDade" userId="5607df8520634aee" providerId="LiveId" clId="{4C1AA9B8-42C7-41BD-AB13-49089147A227}" dt="2023-03-18T16:50:12.914" v="1137" actId="478"/>
          <ac:grpSpMkLst>
            <pc:docMk/>
            <pc:sldMk cId="1328839518" sldId="281"/>
            <ac:grpSpMk id="25" creationId="{F0D7C3B0-7D8B-4BBA-B896-8CF7B498FA5D}"/>
          </ac:grpSpMkLst>
        </pc:grpChg>
        <pc:picChg chg="mod">
          <ac:chgData name="Adrienne McDade" userId="5607df8520634aee" providerId="LiveId" clId="{4C1AA9B8-42C7-41BD-AB13-49089147A227}" dt="2023-03-18T16:50:17.841" v="1138" actId="1076"/>
          <ac:picMkLst>
            <pc:docMk/>
            <pc:sldMk cId="1328839518" sldId="281"/>
            <ac:picMk id="29" creationId="{75F19336-E54F-43B4-8837-F02F1E8DC6AC}"/>
          </ac:picMkLst>
        </pc:picChg>
        <pc:picChg chg="mod">
          <ac:chgData name="Adrienne McDade" userId="5607df8520634aee" providerId="LiveId" clId="{4C1AA9B8-42C7-41BD-AB13-49089147A227}" dt="2023-03-18T16:50:27.466" v="1141" actId="1076"/>
          <ac:picMkLst>
            <pc:docMk/>
            <pc:sldMk cId="1328839518" sldId="281"/>
            <ac:picMk id="31" creationId="{3E30C377-E80F-43EC-9545-AECB3081BEC7}"/>
          </ac:picMkLst>
        </pc:picChg>
      </pc:sldChg>
      <pc:sldChg chg="addSp delSp modSp add mod modTransition setBg">
        <pc:chgData name="Adrienne McDade" userId="5607df8520634aee" providerId="LiveId" clId="{4C1AA9B8-42C7-41BD-AB13-49089147A227}" dt="2023-03-19T21:59:27.086" v="2959"/>
        <pc:sldMkLst>
          <pc:docMk/>
          <pc:sldMk cId="3629472281" sldId="282"/>
        </pc:sldMkLst>
        <pc:spChg chg="add del mod">
          <ac:chgData name="Adrienne McDade" userId="5607df8520634aee" providerId="LiveId" clId="{4C1AA9B8-42C7-41BD-AB13-49089147A227}" dt="2023-03-18T16:52:23.916" v="1162" actId="478"/>
          <ac:spMkLst>
            <pc:docMk/>
            <pc:sldMk cId="3629472281" sldId="282"/>
            <ac:spMk id="3" creationId="{CDF29C11-5D40-C507-7B6F-7486D1F8CD60}"/>
          </ac:spMkLst>
        </pc:spChg>
        <pc:spChg chg="del">
          <ac:chgData name="Adrienne McDade" userId="5607df8520634aee" providerId="LiveId" clId="{4C1AA9B8-42C7-41BD-AB13-49089147A227}" dt="2023-03-18T16:52:16.425" v="1161" actId="478"/>
          <ac:spMkLst>
            <pc:docMk/>
            <pc:sldMk cId="3629472281" sldId="282"/>
            <ac:spMk id="31" creationId="{94CD6EC1-EBD5-4A44-89FD-35F7D6E9F506}"/>
          </ac:spMkLst>
        </pc:spChg>
        <pc:grpChg chg="del">
          <ac:chgData name="Adrienne McDade" userId="5607df8520634aee" providerId="LiveId" clId="{4C1AA9B8-42C7-41BD-AB13-49089147A227}" dt="2023-03-18T16:52:25.640" v="1163" actId="478"/>
          <ac:grpSpMkLst>
            <pc:docMk/>
            <pc:sldMk cId="3629472281" sldId="282"/>
            <ac:grpSpMk id="9" creationId="{6EB74175-AF62-46B6-A117-95F955B09132}"/>
          </ac:grpSpMkLst>
        </pc:grpChg>
        <pc:grpChg chg="del">
          <ac:chgData name="Adrienne McDade" userId="5607df8520634aee" providerId="LiveId" clId="{4C1AA9B8-42C7-41BD-AB13-49089147A227}" dt="2023-03-18T16:52:26.983" v="1164" actId="478"/>
          <ac:grpSpMkLst>
            <pc:docMk/>
            <pc:sldMk cId="3629472281" sldId="282"/>
            <ac:grpSpMk id="10" creationId="{D6DB6BD3-C191-475D-B4DF-4BBBBA5BD0F0}"/>
          </ac:grpSpMkLst>
        </pc:grpChg>
        <pc:grpChg chg="del">
          <ac:chgData name="Adrienne McDade" userId="5607df8520634aee" providerId="LiveId" clId="{4C1AA9B8-42C7-41BD-AB13-49089147A227}" dt="2023-03-18T16:52:31.401" v="1166" actId="478"/>
          <ac:grpSpMkLst>
            <pc:docMk/>
            <pc:sldMk cId="3629472281" sldId="282"/>
            <ac:grpSpMk id="13" creationId="{0B10BA78-56E7-4EA2-9791-84712EB7D3B1}"/>
          </ac:grpSpMkLst>
        </pc:grpChg>
        <pc:grpChg chg="del">
          <ac:chgData name="Adrienne McDade" userId="5607df8520634aee" providerId="LiveId" clId="{4C1AA9B8-42C7-41BD-AB13-49089147A227}" dt="2023-03-18T16:52:32.132" v="1167" actId="478"/>
          <ac:grpSpMkLst>
            <pc:docMk/>
            <pc:sldMk cId="3629472281" sldId="282"/>
            <ac:grpSpMk id="16" creationId="{23260D6F-B7F3-4222-818E-8DFF4CC42B6C}"/>
          </ac:grpSpMkLst>
        </pc:grpChg>
        <pc:grpChg chg="del">
          <ac:chgData name="Adrienne McDade" userId="5607df8520634aee" providerId="LiveId" clId="{4C1AA9B8-42C7-41BD-AB13-49089147A227}" dt="2023-03-18T16:52:32.834" v="1168" actId="478"/>
          <ac:grpSpMkLst>
            <pc:docMk/>
            <pc:sldMk cId="3629472281" sldId="282"/>
            <ac:grpSpMk id="19" creationId="{FA5DC692-B115-4DAF-8575-26E7118E0873}"/>
          </ac:grpSpMkLst>
        </pc:grpChg>
        <pc:grpChg chg="del">
          <ac:chgData name="Adrienne McDade" userId="5607df8520634aee" providerId="LiveId" clId="{4C1AA9B8-42C7-41BD-AB13-49089147A227}" dt="2023-03-18T16:52:33.678" v="1169" actId="478"/>
          <ac:grpSpMkLst>
            <pc:docMk/>
            <pc:sldMk cId="3629472281" sldId="282"/>
            <ac:grpSpMk id="22" creationId="{930141EB-9E75-4D55-A86F-F418928D9E6B}"/>
          </ac:grpSpMkLst>
        </pc:grpChg>
        <pc:grpChg chg="del">
          <ac:chgData name="Adrienne McDade" userId="5607df8520634aee" providerId="LiveId" clId="{4C1AA9B8-42C7-41BD-AB13-49089147A227}" dt="2023-03-18T16:52:34.717" v="1170" actId="478"/>
          <ac:grpSpMkLst>
            <pc:docMk/>
            <pc:sldMk cId="3629472281" sldId="282"/>
            <ac:grpSpMk id="25" creationId="{F0D7C3B0-7D8B-4BBA-B896-8CF7B498FA5D}"/>
          </ac:grpSpMkLst>
        </pc:grpChg>
        <pc:picChg chg="mod">
          <ac:chgData name="Adrienne McDade" userId="5607df8520634aee" providerId="LiveId" clId="{4C1AA9B8-42C7-41BD-AB13-49089147A227}" dt="2023-03-18T16:52:48.135" v="1173" actId="14100"/>
          <ac:picMkLst>
            <pc:docMk/>
            <pc:sldMk cId="3629472281" sldId="282"/>
            <ac:picMk id="28" creationId="{AF9F8FD2-6C5F-4EBE-BE8A-AFC9948CA278}"/>
          </ac:picMkLst>
        </pc:picChg>
      </pc:sldChg>
      <pc:sldChg chg="delSp modSp add mod modTransition setBg">
        <pc:chgData name="Adrienne McDade" userId="5607df8520634aee" providerId="LiveId" clId="{4C1AA9B8-42C7-41BD-AB13-49089147A227}" dt="2023-03-19T22:02:29.929" v="2971"/>
        <pc:sldMkLst>
          <pc:docMk/>
          <pc:sldMk cId="775362075" sldId="283"/>
        </pc:sldMkLst>
        <pc:spChg chg="mod">
          <ac:chgData name="Adrienne McDade" userId="5607df8520634aee" providerId="LiveId" clId="{4C1AA9B8-42C7-41BD-AB13-49089147A227}" dt="2023-03-19T21:05:59.961" v="2181" actId="14100"/>
          <ac:spMkLst>
            <pc:docMk/>
            <pc:sldMk cId="775362075" sldId="283"/>
            <ac:spMk id="3" creationId="{00000000-0000-0000-0000-000000000000}"/>
          </ac:spMkLst>
        </pc:spChg>
        <pc:grpChg chg="del">
          <ac:chgData name="Adrienne McDade" userId="5607df8520634aee" providerId="LiveId" clId="{4C1AA9B8-42C7-41BD-AB13-49089147A227}" dt="2023-03-16T16:30:27.461" v="789" actId="478"/>
          <ac:grpSpMkLst>
            <pc:docMk/>
            <pc:sldMk cId="775362075" sldId="283"/>
            <ac:grpSpMk id="9" creationId="{6EB74175-AF62-46B6-A117-95F955B09132}"/>
          </ac:grpSpMkLst>
        </pc:grpChg>
        <pc:grpChg chg="del">
          <ac:chgData name="Adrienne McDade" userId="5607df8520634aee" providerId="LiveId" clId="{4C1AA9B8-42C7-41BD-AB13-49089147A227}" dt="2023-03-16T16:30:28.572" v="790" actId="478"/>
          <ac:grpSpMkLst>
            <pc:docMk/>
            <pc:sldMk cId="775362075" sldId="283"/>
            <ac:grpSpMk id="10" creationId="{D6DB6BD3-C191-475D-B4DF-4BBBBA5BD0F0}"/>
          </ac:grpSpMkLst>
        </pc:grpChg>
        <pc:grpChg chg="del">
          <ac:chgData name="Adrienne McDade" userId="5607df8520634aee" providerId="LiveId" clId="{4C1AA9B8-42C7-41BD-AB13-49089147A227}" dt="2023-03-16T16:30:29.335" v="791" actId="478"/>
          <ac:grpSpMkLst>
            <pc:docMk/>
            <pc:sldMk cId="775362075" sldId="283"/>
            <ac:grpSpMk id="13" creationId="{0B10BA78-56E7-4EA2-9791-84712EB7D3B1}"/>
          </ac:grpSpMkLst>
        </pc:grpChg>
        <pc:grpChg chg="del">
          <ac:chgData name="Adrienne McDade" userId="5607df8520634aee" providerId="LiveId" clId="{4C1AA9B8-42C7-41BD-AB13-49089147A227}" dt="2023-03-16T16:30:30.145" v="792" actId="478"/>
          <ac:grpSpMkLst>
            <pc:docMk/>
            <pc:sldMk cId="775362075" sldId="283"/>
            <ac:grpSpMk id="16" creationId="{23260D6F-B7F3-4222-818E-8DFF4CC42B6C}"/>
          </ac:grpSpMkLst>
        </pc:grpChg>
        <pc:grpChg chg="del">
          <ac:chgData name="Adrienne McDade" userId="5607df8520634aee" providerId="LiveId" clId="{4C1AA9B8-42C7-41BD-AB13-49089147A227}" dt="2023-03-16T16:30:31.044" v="793" actId="478"/>
          <ac:grpSpMkLst>
            <pc:docMk/>
            <pc:sldMk cId="775362075" sldId="283"/>
            <ac:grpSpMk id="19" creationId="{FA5DC692-B115-4DAF-8575-26E7118E0873}"/>
          </ac:grpSpMkLst>
        </pc:grpChg>
        <pc:grpChg chg="del">
          <ac:chgData name="Adrienne McDade" userId="5607df8520634aee" providerId="LiveId" clId="{4C1AA9B8-42C7-41BD-AB13-49089147A227}" dt="2023-03-16T16:30:42.322" v="796" actId="478"/>
          <ac:grpSpMkLst>
            <pc:docMk/>
            <pc:sldMk cId="775362075" sldId="283"/>
            <ac:grpSpMk id="22" creationId="{930141EB-9E75-4D55-A86F-F418928D9E6B}"/>
          </ac:grpSpMkLst>
        </pc:grpChg>
        <pc:grpChg chg="del">
          <ac:chgData name="Adrienne McDade" userId="5607df8520634aee" providerId="LiveId" clId="{4C1AA9B8-42C7-41BD-AB13-49089147A227}" dt="2023-03-16T16:30:32.072" v="794" actId="478"/>
          <ac:grpSpMkLst>
            <pc:docMk/>
            <pc:sldMk cId="775362075" sldId="283"/>
            <ac:grpSpMk id="25" creationId="{F0D7C3B0-7D8B-4BBA-B896-8CF7B498FA5D}"/>
          </ac:grpSpMkLst>
        </pc:grpChg>
        <pc:picChg chg="mod modCrop">
          <ac:chgData name="Adrienne McDade" userId="5607df8520634aee" providerId="LiveId" clId="{4C1AA9B8-42C7-41BD-AB13-49089147A227}" dt="2023-03-16T16:33:32.166" v="832" actId="14100"/>
          <ac:picMkLst>
            <pc:docMk/>
            <pc:sldMk cId="775362075" sldId="283"/>
            <ac:picMk id="4" creationId="{77F252FA-2CFA-483B-A26B-842C4C353DE5}"/>
          </ac:picMkLst>
        </pc:picChg>
        <pc:picChg chg="mod">
          <ac:chgData name="Adrienne McDade" userId="5607df8520634aee" providerId="LiveId" clId="{4C1AA9B8-42C7-41BD-AB13-49089147A227}" dt="2023-03-16T16:32:40.322" v="824" actId="1035"/>
          <ac:picMkLst>
            <pc:docMk/>
            <pc:sldMk cId="775362075" sldId="283"/>
            <ac:picMk id="7" creationId="{744553E3-4101-4A0A-A1B8-25D31438F6B0}"/>
          </ac:picMkLst>
        </pc:picChg>
        <pc:picChg chg="mod">
          <ac:chgData name="Adrienne McDade" userId="5607df8520634aee" providerId="LiveId" clId="{4C1AA9B8-42C7-41BD-AB13-49089147A227}" dt="2023-03-16T16:32:27.680" v="813" actId="1035"/>
          <ac:picMkLst>
            <pc:docMk/>
            <pc:sldMk cId="775362075" sldId="283"/>
            <ac:picMk id="29" creationId="{EBF5A2BF-0923-4A21-9687-1519DD75230A}"/>
          </ac:picMkLst>
        </pc:picChg>
      </pc:sldChg>
      <pc:sldChg chg="addSp delSp modSp add mod modTransition setBg modAnim modNotesTx">
        <pc:chgData name="Adrienne McDade" userId="5607df8520634aee" providerId="LiveId" clId="{4C1AA9B8-42C7-41BD-AB13-49089147A227}" dt="2023-03-20T13:40:26.647" v="3075" actId="6549"/>
        <pc:sldMkLst>
          <pc:docMk/>
          <pc:sldMk cId="3664586826" sldId="284"/>
        </pc:sldMkLst>
        <pc:spChg chg="add mod">
          <ac:chgData name="Adrienne McDade" userId="5607df8520634aee" providerId="LiveId" clId="{4C1AA9B8-42C7-41BD-AB13-49089147A227}" dt="2023-03-18T17:22:32.134" v="1655" actId="404"/>
          <ac:spMkLst>
            <pc:docMk/>
            <pc:sldMk cId="3664586826" sldId="284"/>
            <ac:spMk id="2" creationId="{93691603-A0F5-6980-0235-71D3C6B19314}"/>
          </ac:spMkLst>
        </pc:spChg>
        <pc:spChg chg="add del mod">
          <ac:chgData name="Adrienne McDade" userId="5607df8520634aee" providerId="LiveId" clId="{4C1AA9B8-42C7-41BD-AB13-49089147A227}" dt="2023-03-18T17:12:13.134" v="1479" actId="478"/>
          <ac:spMkLst>
            <pc:docMk/>
            <pc:sldMk cId="3664586826" sldId="284"/>
            <ac:spMk id="7" creationId="{6BD13FDF-EBCF-FB26-BEAD-515BC932E3B8}"/>
          </ac:spMkLst>
        </pc:spChg>
        <pc:spChg chg="del">
          <ac:chgData name="Adrienne McDade" userId="5607df8520634aee" providerId="LiveId" clId="{4C1AA9B8-42C7-41BD-AB13-49089147A227}" dt="2023-03-18T17:11:55.252" v="1478" actId="478"/>
          <ac:spMkLst>
            <pc:docMk/>
            <pc:sldMk cId="3664586826" sldId="284"/>
            <ac:spMk id="31" creationId="{94CD6EC1-EBD5-4A44-89FD-35F7D6E9F506}"/>
          </ac:spMkLst>
        </pc:spChg>
        <pc:spChg chg="mod">
          <ac:chgData name="Adrienne McDade" userId="5607df8520634aee" providerId="LiveId" clId="{4C1AA9B8-42C7-41BD-AB13-49089147A227}" dt="2023-03-18T17:21:18.922" v="1646" actId="14100"/>
          <ac:spMkLst>
            <pc:docMk/>
            <pc:sldMk cId="3664586826" sldId="284"/>
            <ac:spMk id="41" creationId="{879244E6-858E-4187-BB8C-1EE90B55C5BE}"/>
          </ac:spMkLst>
        </pc:spChg>
        <pc:spChg chg="mod">
          <ac:chgData name="Adrienne McDade" userId="5607df8520634aee" providerId="LiveId" clId="{4C1AA9B8-42C7-41BD-AB13-49089147A227}" dt="2023-03-18T17:20:32.722" v="1639" actId="1076"/>
          <ac:spMkLst>
            <pc:docMk/>
            <pc:sldMk cId="3664586826" sldId="284"/>
            <ac:spMk id="42" creationId="{B4792551-8205-4523-A0E2-8C4A3B925208}"/>
          </ac:spMkLst>
        </pc:spChg>
        <pc:spChg chg="mod">
          <ac:chgData name="Adrienne McDade" userId="5607df8520634aee" providerId="LiveId" clId="{4C1AA9B8-42C7-41BD-AB13-49089147A227}" dt="2023-03-18T17:20:47.991" v="1642" actId="1076"/>
          <ac:spMkLst>
            <pc:docMk/>
            <pc:sldMk cId="3664586826" sldId="284"/>
            <ac:spMk id="43" creationId="{F82EBD7F-B51A-476D-9858-EC15AFA3F97F}"/>
          </ac:spMkLst>
        </pc:spChg>
        <pc:spChg chg="mod">
          <ac:chgData name="Adrienne McDade" userId="5607df8520634aee" providerId="LiveId" clId="{4C1AA9B8-42C7-41BD-AB13-49089147A227}" dt="2023-03-18T17:21:49.742" v="1652" actId="1076"/>
          <ac:spMkLst>
            <pc:docMk/>
            <pc:sldMk cId="3664586826" sldId="284"/>
            <ac:spMk id="44" creationId="{161D0A80-91F5-4B39-A67E-81F4D7F17A79}"/>
          </ac:spMkLst>
        </pc:spChg>
        <pc:spChg chg="mod">
          <ac:chgData name="Adrienne McDade" userId="5607df8520634aee" providerId="LiveId" clId="{4C1AA9B8-42C7-41BD-AB13-49089147A227}" dt="2023-03-18T17:21:32.852" v="1649" actId="1076"/>
          <ac:spMkLst>
            <pc:docMk/>
            <pc:sldMk cId="3664586826" sldId="284"/>
            <ac:spMk id="45" creationId="{C3837773-42C2-4135-B4EF-1EEFA6DDEBE4}"/>
          </ac:spMkLst>
        </pc:spChg>
        <pc:spChg chg="mod">
          <ac:chgData name="Adrienne McDade" userId="5607df8520634aee" providerId="LiveId" clId="{4C1AA9B8-42C7-41BD-AB13-49089147A227}" dt="2023-03-18T17:21:01.842" v="1644" actId="14100"/>
          <ac:spMkLst>
            <pc:docMk/>
            <pc:sldMk cId="3664586826" sldId="284"/>
            <ac:spMk id="46" creationId="{AAC4B654-3470-4E09-8B66-A27E7A6335E5}"/>
          </ac:spMkLst>
        </pc:spChg>
        <pc:spChg chg="mod">
          <ac:chgData name="Adrienne McDade" userId="5607df8520634aee" providerId="LiveId" clId="{4C1AA9B8-42C7-41BD-AB13-49089147A227}" dt="2023-03-19T20:36:34.671" v="1706" actId="14100"/>
          <ac:spMkLst>
            <pc:docMk/>
            <pc:sldMk cId="3664586826" sldId="284"/>
            <ac:spMk id="47" creationId="{A3249B10-6995-4446-AF7A-BAF0C2E25377}"/>
          </ac:spMkLst>
        </pc:spChg>
        <pc:grpChg chg="del">
          <ac:chgData name="Adrienne McDade" userId="5607df8520634aee" providerId="LiveId" clId="{4C1AA9B8-42C7-41BD-AB13-49089147A227}" dt="2023-03-18T17:11:47.786" v="1471" actId="478"/>
          <ac:grpSpMkLst>
            <pc:docMk/>
            <pc:sldMk cId="3664586826" sldId="284"/>
            <ac:grpSpMk id="9" creationId="{6EB74175-AF62-46B6-A117-95F955B09132}"/>
          </ac:grpSpMkLst>
        </pc:grpChg>
        <pc:grpChg chg="del">
          <ac:chgData name="Adrienne McDade" userId="5607df8520634aee" providerId="LiveId" clId="{4C1AA9B8-42C7-41BD-AB13-49089147A227}" dt="2023-03-18T17:11:48.818" v="1472" actId="478"/>
          <ac:grpSpMkLst>
            <pc:docMk/>
            <pc:sldMk cId="3664586826" sldId="284"/>
            <ac:grpSpMk id="10" creationId="{D6DB6BD3-C191-475D-B4DF-4BBBBA5BD0F0}"/>
          </ac:grpSpMkLst>
        </pc:grpChg>
        <pc:grpChg chg="del">
          <ac:chgData name="Adrienne McDade" userId="5607df8520634aee" providerId="LiveId" clId="{4C1AA9B8-42C7-41BD-AB13-49089147A227}" dt="2023-03-18T17:11:49.482" v="1473" actId="478"/>
          <ac:grpSpMkLst>
            <pc:docMk/>
            <pc:sldMk cId="3664586826" sldId="284"/>
            <ac:grpSpMk id="13" creationId="{0B10BA78-56E7-4EA2-9791-84712EB7D3B1}"/>
          </ac:grpSpMkLst>
        </pc:grpChg>
        <pc:grpChg chg="del">
          <ac:chgData name="Adrienne McDade" userId="5607df8520634aee" providerId="LiveId" clId="{4C1AA9B8-42C7-41BD-AB13-49089147A227}" dt="2023-03-18T17:11:50.122" v="1474" actId="478"/>
          <ac:grpSpMkLst>
            <pc:docMk/>
            <pc:sldMk cId="3664586826" sldId="284"/>
            <ac:grpSpMk id="16" creationId="{23260D6F-B7F3-4222-818E-8DFF4CC42B6C}"/>
          </ac:grpSpMkLst>
        </pc:grpChg>
        <pc:grpChg chg="del">
          <ac:chgData name="Adrienne McDade" userId="5607df8520634aee" providerId="LiveId" clId="{4C1AA9B8-42C7-41BD-AB13-49089147A227}" dt="2023-03-18T17:11:50.746" v="1475" actId="478"/>
          <ac:grpSpMkLst>
            <pc:docMk/>
            <pc:sldMk cId="3664586826" sldId="284"/>
            <ac:grpSpMk id="19" creationId="{FA5DC692-B115-4DAF-8575-26E7118E0873}"/>
          </ac:grpSpMkLst>
        </pc:grpChg>
        <pc:grpChg chg="del">
          <ac:chgData name="Adrienne McDade" userId="5607df8520634aee" providerId="LiveId" clId="{4C1AA9B8-42C7-41BD-AB13-49089147A227}" dt="2023-03-18T17:11:51.370" v="1476" actId="478"/>
          <ac:grpSpMkLst>
            <pc:docMk/>
            <pc:sldMk cId="3664586826" sldId="284"/>
            <ac:grpSpMk id="22" creationId="{930141EB-9E75-4D55-A86F-F418928D9E6B}"/>
          </ac:grpSpMkLst>
        </pc:grpChg>
        <pc:grpChg chg="del">
          <ac:chgData name="Adrienne McDade" userId="5607df8520634aee" providerId="LiveId" clId="{4C1AA9B8-42C7-41BD-AB13-49089147A227}" dt="2023-03-18T17:11:51.969" v="1477" actId="478"/>
          <ac:grpSpMkLst>
            <pc:docMk/>
            <pc:sldMk cId="3664586826" sldId="284"/>
            <ac:grpSpMk id="25" creationId="{F0D7C3B0-7D8B-4BBA-B896-8CF7B498FA5D}"/>
          </ac:grpSpMkLst>
        </pc:grpChg>
        <pc:grpChg chg="mod">
          <ac:chgData name="Adrienne McDade" userId="5607df8520634aee" providerId="LiveId" clId="{4C1AA9B8-42C7-41BD-AB13-49089147A227}" dt="2023-03-18T17:15:54.976" v="1503"/>
          <ac:grpSpMkLst>
            <pc:docMk/>
            <pc:sldMk cId="3664586826" sldId="284"/>
            <ac:grpSpMk id="49" creationId="{0EE52A98-080D-4CC1-A8CC-F4D36B7ABB45}"/>
          </ac:grpSpMkLst>
        </pc:grpChg>
        <pc:grpChg chg="mod">
          <ac:chgData name="Adrienne McDade" userId="5607df8520634aee" providerId="LiveId" clId="{4C1AA9B8-42C7-41BD-AB13-49089147A227}" dt="2023-03-18T17:16:02.143" v="1504"/>
          <ac:grpSpMkLst>
            <pc:docMk/>
            <pc:sldMk cId="3664586826" sldId="284"/>
            <ac:grpSpMk id="50" creationId="{BBFC99AC-E805-4556-BC8F-728FE88A666C}"/>
          </ac:grpSpMkLst>
        </pc:grpChg>
        <pc:grpChg chg="mod">
          <ac:chgData name="Adrienne McDade" userId="5607df8520634aee" providerId="LiveId" clId="{4C1AA9B8-42C7-41BD-AB13-49089147A227}" dt="2023-03-18T17:19:41.392" v="1563" actId="1076"/>
          <ac:grpSpMkLst>
            <pc:docMk/>
            <pc:sldMk cId="3664586826" sldId="284"/>
            <ac:grpSpMk id="51" creationId="{61AB8F0F-C38F-429F-B675-065143026BCD}"/>
          </ac:grpSpMkLst>
        </pc:grpChg>
        <pc:grpChg chg="mod">
          <ac:chgData name="Adrienne McDade" userId="5607df8520634aee" providerId="LiveId" clId="{4C1AA9B8-42C7-41BD-AB13-49089147A227}" dt="2023-03-18T17:19:28.636" v="1562" actId="1076"/>
          <ac:grpSpMkLst>
            <pc:docMk/>
            <pc:sldMk cId="3664586826" sldId="284"/>
            <ac:grpSpMk id="52" creationId="{DD8B283D-ADB7-4AE4-A37C-1BDA74501199}"/>
          </ac:grpSpMkLst>
        </pc:grpChg>
        <pc:grpChg chg="mod">
          <ac:chgData name="Adrienne McDade" userId="5607df8520634aee" providerId="LiveId" clId="{4C1AA9B8-42C7-41BD-AB13-49089147A227}" dt="2023-03-18T17:20:10.648" v="1635" actId="1076"/>
          <ac:grpSpMkLst>
            <pc:docMk/>
            <pc:sldMk cId="3664586826" sldId="284"/>
            <ac:grpSpMk id="53" creationId="{814D77CE-8E74-49FF-A3A7-4D7C3824F4A6}"/>
          </ac:grpSpMkLst>
        </pc:grpChg>
        <pc:grpChg chg="mod">
          <ac:chgData name="Adrienne McDade" userId="5607df8520634aee" providerId="LiveId" clId="{4C1AA9B8-42C7-41BD-AB13-49089147A227}" dt="2023-03-18T17:20:06.168" v="1634" actId="1076"/>
          <ac:grpSpMkLst>
            <pc:docMk/>
            <pc:sldMk cId="3664586826" sldId="284"/>
            <ac:grpSpMk id="54" creationId="{2024B0F6-E329-4744-A865-13A2BE862D22}"/>
          </ac:grpSpMkLst>
        </pc:grpChg>
        <pc:grpChg chg="mod">
          <ac:chgData name="Adrienne McDade" userId="5607df8520634aee" providerId="LiveId" clId="{4C1AA9B8-42C7-41BD-AB13-49089147A227}" dt="2023-03-18T17:15:11.627" v="1495" actId="14100"/>
          <ac:grpSpMkLst>
            <pc:docMk/>
            <pc:sldMk cId="3664586826" sldId="284"/>
            <ac:grpSpMk id="55" creationId="{0B4E4CEA-3D5F-4C3D-8E37-65B6BD9AB04E}"/>
          </ac:grpSpMkLst>
        </pc:grpChg>
        <pc:picChg chg="mod">
          <ac:chgData name="Adrienne McDade" userId="5607df8520634aee" providerId="LiveId" clId="{4C1AA9B8-42C7-41BD-AB13-49089147A227}" dt="2023-03-18T17:18:49.711" v="1521" actId="207"/>
          <ac:picMkLst>
            <pc:docMk/>
            <pc:sldMk cId="3664586826" sldId="284"/>
            <ac:picMk id="4" creationId="{9C3E53FC-8501-4065-B25E-3C29EF93958A}"/>
          </ac:picMkLst>
        </pc:picChg>
        <pc:picChg chg="mod">
          <ac:chgData name="Adrienne McDade" userId="5607df8520634aee" providerId="LiveId" clId="{4C1AA9B8-42C7-41BD-AB13-49089147A227}" dt="2023-03-18T17:15:45.232" v="1502" actId="208"/>
          <ac:picMkLst>
            <pc:docMk/>
            <pc:sldMk cId="3664586826" sldId="284"/>
            <ac:picMk id="5" creationId="{189DEC25-5467-4745-BB7C-1C443A0E62A8}"/>
          </ac:picMkLst>
        </pc:picChg>
        <pc:picChg chg="mod">
          <ac:chgData name="Adrienne McDade" userId="5607df8520634aee" providerId="LiveId" clId="{4C1AA9B8-42C7-41BD-AB13-49089147A227}" dt="2023-03-18T17:19:12.111" v="1526" actId="207"/>
          <ac:picMkLst>
            <pc:docMk/>
            <pc:sldMk cId="3664586826" sldId="284"/>
            <ac:picMk id="28" creationId="{56F78865-2748-4B65-84F1-0E640D55776C}"/>
          </ac:picMkLst>
        </pc:picChg>
        <pc:picChg chg="mod">
          <ac:chgData name="Adrienne McDade" userId="5607df8520634aee" providerId="LiveId" clId="{4C1AA9B8-42C7-41BD-AB13-49089147A227}" dt="2023-03-18T17:16:15.508" v="1506" actId="2085"/>
          <ac:picMkLst>
            <pc:docMk/>
            <pc:sldMk cId="3664586826" sldId="284"/>
            <ac:picMk id="29" creationId="{B5D0BD61-82B9-451F-B2CF-5B0347B8E47D}"/>
          </ac:picMkLst>
        </pc:picChg>
        <pc:picChg chg="mod">
          <ac:chgData name="Adrienne McDade" userId="5607df8520634aee" providerId="LiveId" clId="{4C1AA9B8-42C7-41BD-AB13-49089147A227}" dt="2023-03-18T17:17:03.197" v="1508"/>
          <ac:picMkLst>
            <pc:docMk/>
            <pc:sldMk cId="3664586826" sldId="284"/>
            <ac:picMk id="32" creationId="{14B5DCB1-5C59-4966-A45B-F2E98A01BA86}"/>
          </ac:picMkLst>
        </pc:picChg>
        <pc:picChg chg="mod">
          <ac:chgData name="Adrienne McDade" userId="5607df8520634aee" providerId="LiveId" clId="{4C1AA9B8-42C7-41BD-AB13-49089147A227}" dt="2023-03-18T17:14:47.493" v="1492"/>
          <ac:picMkLst>
            <pc:docMk/>
            <pc:sldMk cId="3664586826" sldId="284"/>
            <ac:picMk id="38" creationId="{360FCCA3-29A8-49BA-A801-EE7E4542D754}"/>
          </ac:picMkLst>
        </pc:picChg>
      </pc:sldChg>
      <pc:sldChg chg="addSp delSp modSp add mod modTransition setBg modAnim modNotesTx">
        <pc:chgData name="Adrienne McDade" userId="5607df8520634aee" providerId="LiveId" clId="{4C1AA9B8-42C7-41BD-AB13-49089147A227}" dt="2023-03-19T21:58:14.575" v="2954"/>
        <pc:sldMkLst>
          <pc:docMk/>
          <pc:sldMk cId="1405383394" sldId="286"/>
        </pc:sldMkLst>
        <pc:spChg chg="mod">
          <ac:chgData name="Adrienne McDade" userId="5607df8520634aee" providerId="LiveId" clId="{4C1AA9B8-42C7-41BD-AB13-49089147A227}" dt="2023-03-19T20:41:42.244" v="1879" actId="6549"/>
          <ac:spMkLst>
            <pc:docMk/>
            <pc:sldMk cId="1405383394" sldId="286"/>
            <ac:spMk id="2" creationId="{00000000-0000-0000-0000-000000000000}"/>
          </ac:spMkLst>
        </pc:spChg>
        <pc:spChg chg="del">
          <ac:chgData name="Adrienne McDade" userId="5607df8520634aee" providerId="LiveId" clId="{4C1AA9B8-42C7-41BD-AB13-49089147A227}" dt="2023-03-18T16:48:47.785" v="1116" actId="478"/>
          <ac:spMkLst>
            <pc:docMk/>
            <pc:sldMk cId="1405383394" sldId="286"/>
            <ac:spMk id="3" creationId="{00000000-0000-0000-0000-000000000000}"/>
          </ac:spMkLst>
        </pc:spChg>
        <pc:spChg chg="add mod">
          <ac:chgData name="Adrienne McDade" userId="5607df8520634aee" providerId="LiveId" clId="{4C1AA9B8-42C7-41BD-AB13-49089147A227}" dt="2023-03-19T20:42:40.495" v="1892" actId="1076"/>
          <ac:spMkLst>
            <pc:docMk/>
            <pc:sldMk cId="1405383394" sldId="286"/>
            <ac:spMk id="3" creationId="{A63E32CD-383B-F1E2-FC32-8F69D6B85281}"/>
          </ac:spMkLst>
        </pc:spChg>
        <pc:spChg chg="add mod">
          <ac:chgData name="Adrienne McDade" userId="5607df8520634aee" providerId="LiveId" clId="{4C1AA9B8-42C7-41BD-AB13-49089147A227}" dt="2023-03-19T21:57:13.575" v="2951" actId="571"/>
          <ac:spMkLst>
            <pc:docMk/>
            <pc:sldMk cId="1405383394" sldId="286"/>
            <ac:spMk id="4" creationId="{10DC1AD2-F91E-BB70-32A3-81148C6D6AEA}"/>
          </ac:spMkLst>
        </pc:spChg>
        <pc:spChg chg="add del mod">
          <ac:chgData name="Adrienne McDade" userId="5607df8520634aee" providerId="LiveId" clId="{4C1AA9B8-42C7-41BD-AB13-49089147A227}" dt="2023-03-18T16:48:58.430" v="1117" actId="478"/>
          <ac:spMkLst>
            <pc:docMk/>
            <pc:sldMk cId="1405383394" sldId="286"/>
            <ac:spMk id="5" creationId="{15F33C82-9C8A-1C00-EFD2-8CAD39EE5BA5}"/>
          </ac:spMkLst>
        </pc:spChg>
        <pc:spChg chg="add mod">
          <ac:chgData name="Adrienne McDade" userId="5607df8520634aee" providerId="LiveId" clId="{4C1AA9B8-42C7-41BD-AB13-49089147A227}" dt="2023-03-19T21:57:13.575" v="2951" actId="571"/>
          <ac:spMkLst>
            <pc:docMk/>
            <pc:sldMk cId="1405383394" sldId="286"/>
            <ac:spMk id="5" creationId="{E1864CF6-B9D4-FE70-9274-F8D6AAD91FF8}"/>
          </ac:spMkLst>
        </pc:spChg>
        <pc:spChg chg="mod">
          <ac:chgData name="Adrienne McDade" userId="5607df8520634aee" providerId="LiveId" clId="{4C1AA9B8-42C7-41BD-AB13-49089147A227}" dt="2023-03-19T20:42:32.334" v="1891" actId="1076"/>
          <ac:spMkLst>
            <pc:docMk/>
            <pc:sldMk cId="1405383394" sldId="286"/>
            <ac:spMk id="28" creationId="{E4CCE649-463B-4DE1-9CBE-BF335147E172}"/>
          </ac:spMkLst>
        </pc:spChg>
        <pc:spChg chg="del mod">
          <ac:chgData name="Adrienne McDade" userId="5607df8520634aee" providerId="LiveId" clId="{4C1AA9B8-42C7-41BD-AB13-49089147A227}" dt="2023-03-19T20:39:31.326" v="1721" actId="478"/>
          <ac:spMkLst>
            <pc:docMk/>
            <pc:sldMk cId="1405383394" sldId="286"/>
            <ac:spMk id="29" creationId="{55FAC230-93D5-4A8A-8D33-BB92392040F3}"/>
          </ac:spMkLst>
        </pc:spChg>
        <pc:grpChg chg="del">
          <ac:chgData name="Adrienne McDade" userId="5607df8520634aee" providerId="LiveId" clId="{4C1AA9B8-42C7-41BD-AB13-49089147A227}" dt="2023-03-18T16:49:00.933" v="1118" actId="478"/>
          <ac:grpSpMkLst>
            <pc:docMk/>
            <pc:sldMk cId="1405383394" sldId="286"/>
            <ac:grpSpMk id="9" creationId="{6EB74175-AF62-46B6-A117-95F955B09132}"/>
          </ac:grpSpMkLst>
        </pc:grpChg>
        <pc:grpChg chg="del">
          <ac:chgData name="Adrienne McDade" userId="5607df8520634aee" providerId="LiveId" clId="{4C1AA9B8-42C7-41BD-AB13-49089147A227}" dt="2023-03-18T16:49:01.683" v="1119" actId="478"/>
          <ac:grpSpMkLst>
            <pc:docMk/>
            <pc:sldMk cId="1405383394" sldId="286"/>
            <ac:grpSpMk id="10" creationId="{D6DB6BD3-C191-475D-B4DF-4BBBBA5BD0F0}"/>
          </ac:grpSpMkLst>
        </pc:grpChg>
        <pc:grpChg chg="del">
          <ac:chgData name="Adrienne McDade" userId="5607df8520634aee" providerId="LiveId" clId="{4C1AA9B8-42C7-41BD-AB13-49089147A227}" dt="2023-03-18T16:49:02.447" v="1120" actId="478"/>
          <ac:grpSpMkLst>
            <pc:docMk/>
            <pc:sldMk cId="1405383394" sldId="286"/>
            <ac:grpSpMk id="13" creationId="{0B10BA78-56E7-4EA2-9791-84712EB7D3B1}"/>
          </ac:grpSpMkLst>
        </pc:grpChg>
        <pc:grpChg chg="del">
          <ac:chgData name="Adrienne McDade" userId="5607df8520634aee" providerId="LiveId" clId="{4C1AA9B8-42C7-41BD-AB13-49089147A227}" dt="2023-03-18T16:49:03.142" v="1121" actId="478"/>
          <ac:grpSpMkLst>
            <pc:docMk/>
            <pc:sldMk cId="1405383394" sldId="286"/>
            <ac:grpSpMk id="16" creationId="{23260D6F-B7F3-4222-818E-8DFF4CC42B6C}"/>
          </ac:grpSpMkLst>
        </pc:grpChg>
        <pc:grpChg chg="del">
          <ac:chgData name="Adrienne McDade" userId="5607df8520634aee" providerId="LiveId" clId="{4C1AA9B8-42C7-41BD-AB13-49089147A227}" dt="2023-03-18T16:49:03.948" v="1122" actId="478"/>
          <ac:grpSpMkLst>
            <pc:docMk/>
            <pc:sldMk cId="1405383394" sldId="286"/>
            <ac:grpSpMk id="19" creationId="{FA5DC692-B115-4DAF-8575-26E7118E0873}"/>
          </ac:grpSpMkLst>
        </pc:grpChg>
        <pc:grpChg chg="del">
          <ac:chgData name="Adrienne McDade" userId="5607df8520634aee" providerId="LiveId" clId="{4C1AA9B8-42C7-41BD-AB13-49089147A227}" dt="2023-03-18T16:49:04.684" v="1123" actId="478"/>
          <ac:grpSpMkLst>
            <pc:docMk/>
            <pc:sldMk cId="1405383394" sldId="286"/>
            <ac:grpSpMk id="22" creationId="{930141EB-9E75-4D55-A86F-F418928D9E6B}"/>
          </ac:grpSpMkLst>
        </pc:grpChg>
        <pc:grpChg chg="del">
          <ac:chgData name="Adrienne McDade" userId="5607df8520634aee" providerId="LiveId" clId="{4C1AA9B8-42C7-41BD-AB13-49089147A227}" dt="2023-03-18T16:49:07.140" v="1124" actId="478"/>
          <ac:grpSpMkLst>
            <pc:docMk/>
            <pc:sldMk cId="1405383394" sldId="286"/>
            <ac:grpSpMk id="25" creationId="{F0D7C3B0-7D8B-4BBA-B896-8CF7B498FA5D}"/>
          </ac:grpSpMkLst>
        </pc:grpChg>
      </pc:sldChg>
      <pc:sldChg chg="addSp delSp modSp add mod modTransition setBg modAnim modNotesTx">
        <pc:chgData name="Adrienne McDade" userId="5607df8520634aee" providerId="LiveId" clId="{4C1AA9B8-42C7-41BD-AB13-49089147A227}" dt="2023-03-20T13:38:08.685" v="3063" actId="6549"/>
        <pc:sldMkLst>
          <pc:docMk/>
          <pc:sldMk cId="166762648" sldId="287"/>
        </pc:sldMkLst>
        <pc:spChg chg="mod">
          <ac:chgData name="Adrienne McDade" userId="5607df8520634aee" providerId="LiveId" clId="{4C1AA9B8-42C7-41BD-AB13-49089147A227}" dt="2023-03-18T16:43:18.537" v="1066" actId="1076"/>
          <ac:spMkLst>
            <pc:docMk/>
            <pc:sldMk cId="166762648" sldId="287"/>
            <ac:spMk id="2" creationId="{00000000-0000-0000-0000-000000000000}"/>
          </ac:spMkLst>
        </pc:spChg>
        <pc:spChg chg="del mod ord">
          <ac:chgData name="Adrienne McDade" userId="5607df8520634aee" providerId="LiveId" clId="{4C1AA9B8-42C7-41BD-AB13-49089147A227}" dt="2023-03-16T16:28:27.040" v="774" actId="478"/>
          <ac:spMkLst>
            <pc:docMk/>
            <pc:sldMk cId="166762648" sldId="287"/>
            <ac:spMk id="3" creationId="{00000000-0000-0000-0000-000000000000}"/>
          </ac:spMkLst>
        </pc:spChg>
        <pc:spChg chg="mod">
          <ac:chgData name="Adrienne McDade" userId="5607df8520634aee" providerId="LiveId" clId="{4C1AA9B8-42C7-41BD-AB13-49089147A227}" dt="2023-03-16T16:39:23.070" v="907" actId="207"/>
          <ac:spMkLst>
            <pc:docMk/>
            <pc:sldMk cId="166762648" sldId="287"/>
            <ac:spMk id="4" creationId="{773F4FAF-977F-469E-BA5C-B041D3E28D5D}"/>
          </ac:spMkLst>
        </pc:spChg>
        <pc:spChg chg="add mod">
          <ac:chgData name="Adrienne McDade" userId="5607df8520634aee" providerId="LiveId" clId="{4C1AA9B8-42C7-41BD-AB13-49089147A227}" dt="2023-03-18T16:40:24.950" v="1006" actId="14100"/>
          <ac:spMkLst>
            <pc:docMk/>
            <pc:sldMk cId="166762648" sldId="287"/>
            <ac:spMk id="5" creationId="{3E6FCA6A-4D63-8E09-DC18-F70BE3A4A76C}"/>
          </ac:spMkLst>
        </pc:spChg>
        <pc:spChg chg="mod">
          <ac:chgData name="Adrienne McDade" userId="5607df8520634aee" providerId="LiveId" clId="{4C1AA9B8-42C7-41BD-AB13-49089147A227}" dt="2023-03-19T22:06:09.719" v="2997" actId="20577"/>
          <ac:spMkLst>
            <pc:docMk/>
            <pc:sldMk cId="166762648" sldId="287"/>
            <ac:spMk id="28" creationId="{8572AE99-AB16-4E75-A1E4-A0BD7625D6B3}"/>
          </ac:spMkLst>
        </pc:spChg>
        <pc:spChg chg="add del mod">
          <ac:chgData name="Adrienne McDade" userId="5607df8520634aee" providerId="LiveId" clId="{4C1AA9B8-42C7-41BD-AB13-49089147A227}" dt="2023-03-16T16:28:38.113" v="775" actId="478"/>
          <ac:spMkLst>
            <pc:docMk/>
            <pc:sldMk cId="166762648" sldId="287"/>
            <ac:spMk id="29" creationId="{5FE471EC-A7C6-20CB-9004-359E32C2B783}"/>
          </ac:spMkLst>
        </pc:spChg>
        <pc:grpChg chg="del">
          <ac:chgData name="Adrienne McDade" userId="5607df8520634aee" providerId="LiveId" clId="{4C1AA9B8-42C7-41BD-AB13-49089147A227}" dt="2023-03-16T16:28:42.542" v="776" actId="478"/>
          <ac:grpSpMkLst>
            <pc:docMk/>
            <pc:sldMk cId="166762648" sldId="287"/>
            <ac:grpSpMk id="9" creationId="{6EB74175-AF62-46B6-A117-95F955B09132}"/>
          </ac:grpSpMkLst>
        </pc:grpChg>
        <pc:grpChg chg="del">
          <ac:chgData name="Adrienne McDade" userId="5607df8520634aee" providerId="LiveId" clId="{4C1AA9B8-42C7-41BD-AB13-49089147A227}" dt="2023-03-16T16:28:43.351" v="777" actId="478"/>
          <ac:grpSpMkLst>
            <pc:docMk/>
            <pc:sldMk cId="166762648" sldId="287"/>
            <ac:grpSpMk id="10" creationId="{D6DB6BD3-C191-475D-B4DF-4BBBBA5BD0F0}"/>
          </ac:grpSpMkLst>
        </pc:grpChg>
        <pc:grpChg chg="del">
          <ac:chgData name="Adrienne McDade" userId="5607df8520634aee" providerId="LiveId" clId="{4C1AA9B8-42C7-41BD-AB13-49089147A227}" dt="2023-03-16T16:28:44.121" v="778" actId="478"/>
          <ac:grpSpMkLst>
            <pc:docMk/>
            <pc:sldMk cId="166762648" sldId="287"/>
            <ac:grpSpMk id="13" creationId="{0B10BA78-56E7-4EA2-9791-84712EB7D3B1}"/>
          </ac:grpSpMkLst>
        </pc:grpChg>
        <pc:grpChg chg="del">
          <ac:chgData name="Adrienne McDade" userId="5607df8520634aee" providerId="LiveId" clId="{4C1AA9B8-42C7-41BD-AB13-49089147A227}" dt="2023-03-16T16:28:44.980" v="779" actId="478"/>
          <ac:grpSpMkLst>
            <pc:docMk/>
            <pc:sldMk cId="166762648" sldId="287"/>
            <ac:grpSpMk id="16" creationId="{23260D6F-B7F3-4222-818E-8DFF4CC42B6C}"/>
          </ac:grpSpMkLst>
        </pc:grpChg>
        <pc:grpChg chg="del">
          <ac:chgData name="Adrienne McDade" userId="5607df8520634aee" providerId="LiveId" clId="{4C1AA9B8-42C7-41BD-AB13-49089147A227}" dt="2023-03-16T16:28:47.722" v="781" actId="478"/>
          <ac:grpSpMkLst>
            <pc:docMk/>
            <pc:sldMk cId="166762648" sldId="287"/>
            <ac:grpSpMk id="19" creationId="{FA5DC692-B115-4DAF-8575-26E7118E0873}"/>
          </ac:grpSpMkLst>
        </pc:grpChg>
        <pc:grpChg chg="del">
          <ac:chgData name="Adrienne McDade" userId="5607df8520634aee" providerId="LiveId" clId="{4C1AA9B8-42C7-41BD-AB13-49089147A227}" dt="2023-03-16T16:28:46.830" v="780" actId="478"/>
          <ac:grpSpMkLst>
            <pc:docMk/>
            <pc:sldMk cId="166762648" sldId="287"/>
            <ac:grpSpMk id="22" creationId="{930141EB-9E75-4D55-A86F-F418928D9E6B}"/>
          </ac:grpSpMkLst>
        </pc:grpChg>
        <pc:grpChg chg="del">
          <ac:chgData name="Adrienne McDade" userId="5607df8520634aee" providerId="LiveId" clId="{4C1AA9B8-42C7-41BD-AB13-49089147A227}" dt="2023-03-16T16:28:48.633" v="782" actId="478"/>
          <ac:grpSpMkLst>
            <pc:docMk/>
            <pc:sldMk cId="166762648" sldId="287"/>
            <ac:grpSpMk id="25" creationId="{F0D7C3B0-7D8B-4BBA-B896-8CF7B498FA5D}"/>
          </ac:grpSpMkLst>
        </pc:grpChg>
      </pc:sldChg>
      <pc:sldChg chg="modSp add mod setBg">
        <pc:chgData name="Adrienne McDade" userId="5607df8520634aee" providerId="LiveId" clId="{4C1AA9B8-42C7-41BD-AB13-49089147A227}" dt="2023-03-16T16:42:10.900" v="918" actId="20577"/>
        <pc:sldMkLst>
          <pc:docMk/>
          <pc:sldMk cId="4215084399" sldId="288"/>
        </pc:sldMkLst>
        <pc:spChg chg="mod">
          <ac:chgData name="Adrienne McDade" userId="5607df8520634aee" providerId="LiveId" clId="{4C1AA9B8-42C7-41BD-AB13-49089147A227}" dt="2023-03-16T16:42:10.900" v="918" actId="20577"/>
          <ac:spMkLst>
            <pc:docMk/>
            <pc:sldMk cId="4215084399" sldId="288"/>
            <ac:spMk id="13" creationId="{00000000-0000-0000-0000-000000000000}"/>
          </ac:spMkLst>
        </pc:spChg>
        <pc:picChg chg="mod">
          <ac:chgData name="Adrienne McDade" userId="5607df8520634aee" providerId="LiveId" clId="{4C1AA9B8-42C7-41BD-AB13-49089147A227}" dt="2023-03-16T16:41:57.327" v="913" actId="1076"/>
          <ac:picMkLst>
            <pc:docMk/>
            <pc:sldMk cId="4215084399" sldId="288"/>
            <ac:picMk id="2" creationId="{20C01757-5908-44DD-A24F-154DE64813E5}"/>
          </ac:picMkLst>
        </pc:picChg>
      </pc:sldChg>
      <pc:sldChg chg="delSp modSp add mod setBg modNotesTx">
        <pc:chgData name="Adrienne McDade" userId="5607df8520634aee" providerId="LiveId" clId="{4C1AA9B8-42C7-41BD-AB13-49089147A227}" dt="2023-03-20T13:40:42.180" v="3077" actId="6549"/>
        <pc:sldMkLst>
          <pc:docMk/>
          <pc:sldMk cId="3212223770" sldId="289"/>
        </pc:sldMkLst>
        <pc:spChg chg="mod">
          <ac:chgData name="Adrienne McDade" userId="5607df8520634aee" providerId="LiveId" clId="{4C1AA9B8-42C7-41BD-AB13-49089147A227}" dt="2023-03-19T20:50:34.136" v="1988" actId="1076"/>
          <ac:spMkLst>
            <pc:docMk/>
            <pc:sldMk cId="3212223770" sldId="289"/>
            <ac:spMk id="3" creationId="{00000000-0000-0000-0000-000000000000}"/>
          </ac:spMkLst>
        </pc:spChg>
        <pc:grpChg chg="del">
          <ac:chgData name="Adrienne McDade" userId="5607df8520634aee" providerId="LiveId" clId="{4C1AA9B8-42C7-41BD-AB13-49089147A227}" dt="2023-03-19T20:48:51.260" v="1963" actId="478"/>
          <ac:grpSpMkLst>
            <pc:docMk/>
            <pc:sldMk cId="3212223770" sldId="289"/>
            <ac:grpSpMk id="9" creationId="{6EB74175-AF62-46B6-A117-95F955B09132}"/>
          </ac:grpSpMkLst>
        </pc:grpChg>
        <pc:grpChg chg="del">
          <ac:chgData name="Adrienne McDade" userId="5607df8520634aee" providerId="LiveId" clId="{4C1AA9B8-42C7-41BD-AB13-49089147A227}" dt="2023-03-19T20:48:52.153" v="1964" actId="478"/>
          <ac:grpSpMkLst>
            <pc:docMk/>
            <pc:sldMk cId="3212223770" sldId="289"/>
            <ac:grpSpMk id="10" creationId="{D6DB6BD3-C191-475D-B4DF-4BBBBA5BD0F0}"/>
          </ac:grpSpMkLst>
        </pc:grpChg>
        <pc:grpChg chg="del">
          <ac:chgData name="Adrienne McDade" userId="5607df8520634aee" providerId="LiveId" clId="{4C1AA9B8-42C7-41BD-AB13-49089147A227}" dt="2023-03-19T20:48:53.142" v="1965" actId="478"/>
          <ac:grpSpMkLst>
            <pc:docMk/>
            <pc:sldMk cId="3212223770" sldId="289"/>
            <ac:grpSpMk id="13" creationId="{0B10BA78-56E7-4EA2-9791-84712EB7D3B1}"/>
          </ac:grpSpMkLst>
        </pc:grpChg>
        <pc:grpChg chg="del">
          <ac:chgData name="Adrienne McDade" userId="5607df8520634aee" providerId="LiveId" clId="{4C1AA9B8-42C7-41BD-AB13-49089147A227}" dt="2023-03-19T20:48:53.804" v="1966" actId="478"/>
          <ac:grpSpMkLst>
            <pc:docMk/>
            <pc:sldMk cId="3212223770" sldId="289"/>
            <ac:grpSpMk id="16" creationId="{23260D6F-B7F3-4222-818E-8DFF4CC42B6C}"/>
          </ac:grpSpMkLst>
        </pc:grpChg>
        <pc:grpChg chg="del">
          <ac:chgData name="Adrienne McDade" userId="5607df8520634aee" providerId="LiveId" clId="{4C1AA9B8-42C7-41BD-AB13-49089147A227}" dt="2023-03-19T20:48:54.469" v="1967" actId="478"/>
          <ac:grpSpMkLst>
            <pc:docMk/>
            <pc:sldMk cId="3212223770" sldId="289"/>
            <ac:grpSpMk id="19" creationId="{FA5DC692-B115-4DAF-8575-26E7118E0873}"/>
          </ac:grpSpMkLst>
        </pc:grpChg>
        <pc:grpChg chg="del">
          <ac:chgData name="Adrienne McDade" userId="5607df8520634aee" providerId="LiveId" clId="{4C1AA9B8-42C7-41BD-AB13-49089147A227}" dt="2023-03-19T20:48:55.500" v="1968" actId="478"/>
          <ac:grpSpMkLst>
            <pc:docMk/>
            <pc:sldMk cId="3212223770" sldId="289"/>
            <ac:grpSpMk id="22" creationId="{930141EB-9E75-4D55-A86F-F418928D9E6B}"/>
          </ac:grpSpMkLst>
        </pc:grpChg>
        <pc:grpChg chg="del">
          <ac:chgData name="Adrienne McDade" userId="5607df8520634aee" providerId="LiveId" clId="{4C1AA9B8-42C7-41BD-AB13-49089147A227}" dt="2023-03-19T20:48:56.259" v="1969" actId="478"/>
          <ac:grpSpMkLst>
            <pc:docMk/>
            <pc:sldMk cId="3212223770" sldId="289"/>
            <ac:grpSpMk id="25" creationId="{F0D7C3B0-7D8B-4BBA-B896-8CF7B498FA5D}"/>
          </ac:grpSpMkLst>
        </pc:grpChg>
        <pc:graphicFrameChg chg="mod">
          <ac:chgData name="Adrienne McDade" userId="5607df8520634aee" providerId="LiveId" clId="{4C1AA9B8-42C7-41BD-AB13-49089147A227}" dt="2023-03-19T20:50:26.797" v="1987" actId="1036"/>
          <ac:graphicFrameMkLst>
            <pc:docMk/>
            <pc:sldMk cId="3212223770" sldId="289"/>
            <ac:graphicFrameMk id="4" creationId="{B747AEA9-BEA6-4015-82F8-19361CE253E2}"/>
          </ac:graphicFrameMkLst>
        </pc:graphicFrameChg>
      </pc:sldChg>
      <pc:sldChg chg="addSp delSp modSp add mod modTransition setBg addAnim delAnim modNotesTx">
        <pc:chgData name="Adrienne McDade" userId="5607df8520634aee" providerId="LiveId" clId="{4C1AA9B8-42C7-41BD-AB13-49089147A227}" dt="2023-03-20T13:41:09.108" v="3121" actId="20577"/>
        <pc:sldMkLst>
          <pc:docMk/>
          <pc:sldMk cId="2659502372" sldId="290"/>
        </pc:sldMkLst>
        <pc:spChg chg="mod">
          <ac:chgData name="Adrienne McDade" userId="5607df8520634aee" providerId="LiveId" clId="{4C1AA9B8-42C7-41BD-AB13-49089147A227}" dt="2023-03-19T20:52:12.905" v="2008" actId="1076"/>
          <ac:spMkLst>
            <pc:docMk/>
            <pc:sldMk cId="2659502372" sldId="290"/>
            <ac:spMk id="3" creationId="{00000000-0000-0000-0000-000000000000}"/>
          </ac:spMkLst>
        </pc:spChg>
        <pc:grpChg chg="del">
          <ac:chgData name="Adrienne McDade" userId="5607df8520634aee" providerId="LiveId" clId="{4C1AA9B8-42C7-41BD-AB13-49089147A227}" dt="2023-03-19T20:51:02.573" v="1992" actId="478"/>
          <ac:grpSpMkLst>
            <pc:docMk/>
            <pc:sldMk cId="2659502372" sldId="290"/>
            <ac:grpSpMk id="9" creationId="{6EB74175-AF62-46B6-A117-95F955B09132}"/>
          </ac:grpSpMkLst>
        </pc:grpChg>
        <pc:grpChg chg="del">
          <ac:chgData name="Adrienne McDade" userId="5607df8520634aee" providerId="LiveId" clId="{4C1AA9B8-42C7-41BD-AB13-49089147A227}" dt="2023-03-19T20:51:03.340" v="1993" actId="478"/>
          <ac:grpSpMkLst>
            <pc:docMk/>
            <pc:sldMk cId="2659502372" sldId="290"/>
            <ac:grpSpMk id="10" creationId="{D6DB6BD3-C191-475D-B4DF-4BBBBA5BD0F0}"/>
          </ac:grpSpMkLst>
        </pc:grpChg>
        <pc:grpChg chg="del">
          <ac:chgData name="Adrienne McDade" userId="5607df8520634aee" providerId="LiveId" clId="{4C1AA9B8-42C7-41BD-AB13-49089147A227}" dt="2023-03-19T20:51:04.189" v="1994" actId="478"/>
          <ac:grpSpMkLst>
            <pc:docMk/>
            <pc:sldMk cId="2659502372" sldId="290"/>
            <ac:grpSpMk id="13" creationId="{0B10BA78-56E7-4EA2-9791-84712EB7D3B1}"/>
          </ac:grpSpMkLst>
        </pc:grpChg>
        <pc:grpChg chg="del">
          <ac:chgData name="Adrienne McDade" userId="5607df8520634aee" providerId="LiveId" clId="{4C1AA9B8-42C7-41BD-AB13-49089147A227}" dt="2023-03-19T20:51:05.326" v="1995" actId="478"/>
          <ac:grpSpMkLst>
            <pc:docMk/>
            <pc:sldMk cId="2659502372" sldId="290"/>
            <ac:grpSpMk id="16" creationId="{23260D6F-B7F3-4222-818E-8DFF4CC42B6C}"/>
          </ac:grpSpMkLst>
        </pc:grpChg>
        <pc:grpChg chg="del">
          <ac:chgData name="Adrienne McDade" userId="5607df8520634aee" providerId="LiveId" clId="{4C1AA9B8-42C7-41BD-AB13-49089147A227}" dt="2023-03-19T20:51:06.036" v="1996" actId="478"/>
          <ac:grpSpMkLst>
            <pc:docMk/>
            <pc:sldMk cId="2659502372" sldId="290"/>
            <ac:grpSpMk id="19" creationId="{FA5DC692-B115-4DAF-8575-26E7118E0873}"/>
          </ac:grpSpMkLst>
        </pc:grpChg>
        <pc:grpChg chg="del">
          <ac:chgData name="Adrienne McDade" userId="5607df8520634aee" providerId="LiveId" clId="{4C1AA9B8-42C7-41BD-AB13-49089147A227}" dt="2023-03-19T20:51:06.610" v="1997" actId="478"/>
          <ac:grpSpMkLst>
            <pc:docMk/>
            <pc:sldMk cId="2659502372" sldId="290"/>
            <ac:grpSpMk id="22" creationId="{930141EB-9E75-4D55-A86F-F418928D9E6B}"/>
          </ac:grpSpMkLst>
        </pc:grpChg>
        <pc:grpChg chg="del">
          <ac:chgData name="Adrienne McDade" userId="5607df8520634aee" providerId="LiveId" clId="{4C1AA9B8-42C7-41BD-AB13-49089147A227}" dt="2023-03-19T20:51:17.352" v="2000" actId="478"/>
          <ac:grpSpMkLst>
            <pc:docMk/>
            <pc:sldMk cId="2659502372" sldId="290"/>
            <ac:grpSpMk id="25" creationId="{F0D7C3B0-7D8B-4BBA-B896-8CF7B498FA5D}"/>
          </ac:grpSpMkLst>
        </pc:grpChg>
        <pc:graphicFrameChg chg="add del mod">
          <ac:chgData name="Adrienne McDade" userId="5607df8520634aee" providerId="LiveId" clId="{4C1AA9B8-42C7-41BD-AB13-49089147A227}" dt="2023-03-19T20:52:23.524" v="2009" actId="2711"/>
          <ac:graphicFrameMkLst>
            <pc:docMk/>
            <pc:sldMk cId="2659502372" sldId="290"/>
            <ac:graphicFrameMk id="4" creationId="{B747AEA9-BEA6-4015-82F8-19361CE253E2}"/>
          </ac:graphicFrameMkLst>
        </pc:graphicFrameChg>
      </pc:sldChg>
      <pc:sldChg chg="delSp modSp add mod modTransition setBg modNotesTx">
        <pc:chgData name="Adrienne McDade" userId="5607df8520634aee" providerId="LiveId" clId="{4C1AA9B8-42C7-41BD-AB13-49089147A227}" dt="2023-03-20T13:41:40.307" v="3124" actId="20577"/>
        <pc:sldMkLst>
          <pc:docMk/>
          <pc:sldMk cId="4237019556" sldId="291"/>
        </pc:sldMkLst>
        <pc:spChg chg="mod">
          <ac:chgData name="Adrienne McDade" userId="5607df8520634aee" providerId="LiveId" clId="{4C1AA9B8-42C7-41BD-AB13-49089147A227}" dt="2023-03-19T20:55:28.474" v="2031" actId="1076"/>
          <ac:spMkLst>
            <pc:docMk/>
            <pc:sldMk cId="4237019556" sldId="291"/>
            <ac:spMk id="3" creationId="{00000000-0000-0000-0000-000000000000}"/>
          </ac:spMkLst>
        </pc:spChg>
        <pc:grpChg chg="del">
          <ac:chgData name="Adrienne McDade" userId="5607df8520634aee" providerId="LiveId" clId="{4C1AA9B8-42C7-41BD-AB13-49089147A227}" dt="2023-03-19T20:54:10.837" v="2015" actId="478"/>
          <ac:grpSpMkLst>
            <pc:docMk/>
            <pc:sldMk cId="4237019556" sldId="291"/>
            <ac:grpSpMk id="9" creationId="{6EB74175-AF62-46B6-A117-95F955B09132}"/>
          </ac:grpSpMkLst>
        </pc:grpChg>
        <pc:grpChg chg="del">
          <ac:chgData name="Adrienne McDade" userId="5607df8520634aee" providerId="LiveId" clId="{4C1AA9B8-42C7-41BD-AB13-49089147A227}" dt="2023-03-19T20:54:11.761" v="2016" actId="478"/>
          <ac:grpSpMkLst>
            <pc:docMk/>
            <pc:sldMk cId="4237019556" sldId="291"/>
            <ac:grpSpMk id="10" creationId="{D6DB6BD3-C191-475D-B4DF-4BBBBA5BD0F0}"/>
          </ac:grpSpMkLst>
        </pc:grpChg>
        <pc:grpChg chg="del">
          <ac:chgData name="Adrienne McDade" userId="5607df8520634aee" providerId="LiveId" clId="{4C1AA9B8-42C7-41BD-AB13-49089147A227}" dt="2023-03-19T20:54:12.500" v="2017" actId="478"/>
          <ac:grpSpMkLst>
            <pc:docMk/>
            <pc:sldMk cId="4237019556" sldId="291"/>
            <ac:grpSpMk id="13" creationId="{0B10BA78-56E7-4EA2-9791-84712EB7D3B1}"/>
          </ac:grpSpMkLst>
        </pc:grpChg>
        <pc:grpChg chg="del">
          <ac:chgData name="Adrienne McDade" userId="5607df8520634aee" providerId="LiveId" clId="{4C1AA9B8-42C7-41BD-AB13-49089147A227}" dt="2023-03-19T20:54:13.261" v="2018" actId="478"/>
          <ac:grpSpMkLst>
            <pc:docMk/>
            <pc:sldMk cId="4237019556" sldId="291"/>
            <ac:grpSpMk id="16" creationId="{23260D6F-B7F3-4222-818E-8DFF4CC42B6C}"/>
          </ac:grpSpMkLst>
        </pc:grpChg>
        <pc:grpChg chg="del">
          <ac:chgData name="Adrienne McDade" userId="5607df8520634aee" providerId="LiveId" clId="{4C1AA9B8-42C7-41BD-AB13-49089147A227}" dt="2023-03-19T20:54:14.468" v="2019" actId="478"/>
          <ac:grpSpMkLst>
            <pc:docMk/>
            <pc:sldMk cId="4237019556" sldId="291"/>
            <ac:grpSpMk id="19" creationId="{FA5DC692-B115-4DAF-8575-26E7118E0873}"/>
          </ac:grpSpMkLst>
        </pc:grpChg>
        <pc:grpChg chg="del">
          <ac:chgData name="Adrienne McDade" userId="5607df8520634aee" providerId="LiveId" clId="{4C1AA9B8-42C7-41BD-AB13-49089147A227}" dt="2023-03-19T20:54:15.347" v="2020" actId="478"/>
          <ac:grpSpMkLst>
            <pc:docMk/>
            <pc:sldMk cId="4237019556" sldId="291"/>
            <ac:grpSpMk id="22" creationId="{930141EB-9E75-4D55-A86F-F418928D9E6B}"/>
          </ac:grpSpMkLst>
        </pc:grpChg>
        <pc:grpChg chg="del">
          <ac:chgData name="Adrienne McDade" userId="5607df8520634aee" providerId="LiveId" clId="{4C1AA9B8-42C7-41BD-AB13-49089147A227}" dt="2023-03-19T20:54:16.150" v="2021" actId="478"/>
          <ac:grpSpMkLst>
            <pc:docMk/>
            <pc:sldMk cId="4237019556" sldId="291"/>
            <ac:grpSpMk id="25" creationId="{F0D7C3B0-7D8B-4BBA-B896-8CF7B498FA5D}"/>
          </ac:grpSpMkLst>
        </pc:grpChg>
        <pc:graphicFrameChg chg="mod modGraphic">
          <ac:chgData name="Adrienne McDade" userId="5607df8520634aee" providerId="LiveId" clId="{4C1AA9B8-42C7-41BD-AB13-49089147A227}" dt="2023-03-19T20:55:33.711" v="2032" actId="14100"/>
          <ac:graphicFrameMkLst>
            <pc:docMk/>
            <pc:sldMk cId="4237019556" sldId="291"/>
            <ac:graphicFrameMk id="32" creationId="{A598FB2A-EA89-4372-B132-37001CF53C46}"/>
          </ac:graphicFrameMkLst>
        </pc:graphicFrameChg>
      </pc:sldChg>
      <pc:sldChg chg="delSp modSp add mod modTransition setBg modNotesTx">
        <pc:chgData name="Adrienne McDade" userId="5607df8520634aee" providerId="LiveId" clId="{4C1AA9B8-42C7-41BD-AB13-49089147A227}" dt="2023-03-20T13:42:52.404" v="3152"/>
        <pc:sldMkLst>
          <pc:docMk/>
          <pc:sldMk cId="2622804934" sldId="292"/>
        </pc:sldMkLst>
        <pc:spChg chg="mod">
          <ac:chgData name="Adrienne McDade" userId="5607df8520634aee" providerId="LiveId" clId="{4C1AA9B8-42C7-41BD-AB13-49089147A227}" dt="2023-03-19T20:56:41.363" v="2046" actId="6549"/>
          <ac:spMkLst>
            <pc:docMk/>
            <pc:sldMk cId="2622804934" sldId="292"/>
            <ac:spMk id="3" creationId="{00000000-0000-0000-0000-000000000000}"/>
          </ac:spMkLst>
        </pc:spChg>
        <pc:grpChg chg="del">
          <ac:chgData name="Adrienne McDade" userId="5607df8520634aee" providerId="LiveId" clId="{4C1AA9B8-42C7-41BD-AB13-49089147A227}" dt="2023-03-19T20:56:08.334" v="2035" actId="478"/>
          <ac:grpSpMkLst>
            <pc:docMk/>
            <pc:sldMk cId="2622804934" sldId="292"/>
            <ac:grpSpMk id="9" creationId="{6EB74175-AF62-46B6-A117-95F955B09132}"/>
          </ac:grpSpMkLst>
        </pc:grpChg>
        <pc:grpChg chg="del">
          <ac:chgData name="Adrienne McDade" userId="5607df8520634aee" providerId="LiveId" clId="{4C1AA9B8-42C7-41BD-AB13-49089147A227}" dt="2023-03-19T20:56:09.055" v="2036" actId="478"/>
          <ac:grpSpMkLst>
            <pc:docMk/>
            <pc:sldMk cId="2622804934" sldId="292"/>
            <ac:grpSpMk id="10" creationId="{D6DB6BD3-C191-475D-B4DF-4BBBBA5BD0F0}"/>
          </ac:grpSpMkLst>
        </pc:grpChg>
        <pc:grpChg chg="del">
          <ac:chgData name="Adrienne McDade" userId="5607df8520634aee" providerId="LiveId" clId="{4C1AA9B8-42C7-41BD-AB13-49089147A227}" dt="2023-03-19T20:56:09.716" v="2037" actId="478"/>
          <ac:grpSpMkLst>
            <pc:docMk/>
            <pc:sldMk cId="2622804934" sldId="292"/>
            <ac:grpSpMk id="13" creationId="{0B10BA78-56E7-4EA2-9791-84712EB7D3B1}"/>
          </ac:grpSpMkLst>
        </pc:grpChg>
        <pc:grpChg chg="del">
          <ac:chgData name="Adrienne McDade" userId="5607df8520634aee" providerId="LiveId" clId="{4C1AA9B8-42C7-41BD-AB13-49089147A227}" dt="2023-03-19T20:56:10.296" v="2038" actId="478"/>
          <ac:grpSpMkLst>
            <pc:docMk/>
            <pc:sldMk cId="2622804934" sldId="292"/>
            <ac:grpSpMk id="16" creationId="{23260D6F-B7F3-4222-818E-8DFF4CC42B6C}"/>
          </ac:grpSpMkLst>
        </pc:grpChg>
        <pc:grpChg chg="del">
          <ac:chgData name="Adrienne McDade" userId="5607df8520634aee" providerId="LiveId" clId="{4C1AA9B8-42C7-41BD-AB13-49089147A227}" dt="2023-03-19T20:56:11.815" v="2040" actId="478"/>
          <ac:grpSpMkLst>
            <pc:docMk/>
            <pc:sldMk cId="2622804934" sldId="292"/>
            <ac:grpSpMk id="19" creationId="{FA5DC692-B115-4DAF-8575-26E7118E0873}"/>
          </ac:grpSpMkLst>
        </pc:grpChg>
        <pc:grpChg chg="del">
          <ac:chgData name="Adrienne McDade" userId="5607df8520634aee" providerId="LiveId" clId="{4C1AA9B8-42C7-41BD-AB13-49089147A227}" dt="2023-03-19T20:56:11.113" v="2039" actId="478"/>
          <ac:grpSpMkLst>
            <pc:docMk/>
            <pc:sldMk cId="2622804934" sldId="292"/>
            <ac:grpSpMk id="22" creationId="{930141EB-9E75-4D55-A86F-F418928D9E6B}"/>
          </ac:grpSpMkLst>
        </pc:grpChg>
        <pc:grpChg chg="del">
          <ac:chgData name="Adrienne McDade" userId="5607df8520634aee" providerId="LiveId" clId="{4C1AA9B8-42C7-41BD-AB13-49089147A227}" dt="2023-03-19T20:56:12.638" v="2041" actId="478"/>
          <ac:grpSpMkLst>
            <pc:docMk/>
            <pc:sldMk cId="2622804934" sldId="292"/>
            <ac:grpSpMk id="25" creationId="{F0D7C3B0-7D8B-4BBA-B896-8CF7B498FA5D}"/>
          </ac:grpSpMkLst>
        </pc:grpChg>
        <pc:graphicFrameChg chg="mod modGraphic">
          <ac:chgData name="Adrienne McDade" userId="5607df8520634aee" providerId="LiveId" clId="{4C1AA9B8-42C7-41BD-AB13-49089147A227}" dt="2023-03-20T13:42:52.404" v="3152"/>
          <ac:graphicFrameMkLst>
            <pc:docMk/>
            <pc:sldMk cId="2622804934" sldId="292"/>
            <ac:graphicFrameMk id="32" creationId="{A598FB2A-EA89-4372-B132-37001CF53C46}"/>
          </ac:graphicFrameMkLst>
        </pc:graphicFrameChg>
      </pc:sldChg>
      <pc:sldChg chg="modSp add mod modTransition setBg modNotesTx">
        <pc:chgData name="Adrienne McDade" userId="5607df8520634aee" providerId="LiveId" clId="{4C1AA9B8-42C7-41BD-AB13-49089147A227}" dt="2023-03-20T13:43:11.706" v="3153" actId="6549"/>
        <pc:sldMkLst>
          <pc:docMk/>
          <pc:sldMk cId="723399267" sldId="293"/>
        </pc:sldMkLst>
        <pc:spChg chg="mod">
          <ac:chgData name="Adrienne McDade" userId="5607df8520634aee" providerId="LiveId" clId="{4C1AA9B8-42C7-41BD-AB13-49089147A227}" dt="2023-03-16T16:44:19.747" v="938" actId="1076"/>
          <ac:spMkLst>
            <pc:docMk/>
            <pc:sldMk cId="723399267" sldId="293"/>
            <ac:spMk id="13" creationId="{00000000-0000-0000-0000-000000000000}"/>
          </ac:spMkLst>
        </pc:spChg>
        <pc:picChg chg="mod">
          <ac:chgData name="Adrienne McDade" userId="5607df8520634aee" providerId="LiveId" clId="{4C1AA9B8-42C7-41BD-AB13-49089147A227}" dt="2023-03-16T16:43:36.679" v="925" actId="1076"/>
          <ac:picMkLst>
            <pc:docMk/>
            <pc:sldMk cId="723399267" sldId="293"/>
            <ac:picMk id="2" creationId="{EE1F30F3-704B-4E7B-B119-AF50E0ACA6B5}"/>
          </ac:picMkLst>
        </pc:picChg>
      </pc:sldChg>
      <pc:sldChg chg="addSp delSp modSp add mod modTransition setBg modNotesTx">
        <pc:chgData name="Adrienne McDade" userId="5607df8520634aee" providerId="LiveId" clId="{4C1AA9B8-42C7-41BD-AB13-49089147A227}" dt="2023-03-19T22:01:55.992" v="2968"/>
        <pc:sldMkLst>
          <pc:docMk/>
          <pc:sldMk cId="3290002629" sldId="294"/>
        </pc:sldMkLst>
        <pc:spChg chg="del">
          <ac:chgData name="Adrienne McDade" userId="5607df8520634aee" providerId="LiveId" clId="{4C1AA9B8-42C7-41BD-AB13-49089147A227}" dt="2023-03-19T21:00:50.018" v="2122" actId="478"/>
          <ac:spMkLst>
            <pc:docMk/>
            <pc:sldMk cId="3290002629" sldId="294"/>
            <ac:spMk id="3" creationId="{00000000-0000-0000-0000-000000000000}"/>
          </ac:spMkLst>
        </pc:spChg>
        <pc:spChg chg="add del mod">
          <ac:chgData name="Adrienne McDade" userId="5607df8520634aee" providerId="LiveId" clId="{4C1AA9B8-42C7-41BD-AB13-49089147A227}" dt="2023-03-19T21:01:03.159" v="2123" actId="478"/>
          <ac:spMkLst>
            <pc:docMk/>
            <pc:sldMk cId="3290002629" sldId="294"/>
            <ac:spMk id="4" creationId="{69E940FE-C48F-8AB8-271A-5254C28403A3}"/>
          </ac:spMkLst>
        </pc:spChg>
        <pc:spChg chg="mod">
          <ac:chgData name="Adrienne McDade" userId="5607df8520634aee" providerId="LiveId" clId="{4C1AA9B8-42C7-41BD-AB13-49089147A227}" dt="2023-03-19T21:02:56.020" v="2145" actId="122"/>
          <ac:spMkLst>
            <pc:docMk/>
            <pc:sldMk cId="3290002629" sldId="294"/>
            <ac:spMk id="30" creationId="{B0BA78F5-8254-4BDC-BA03-BBAAD1209B76}"/>
          </ac:spMkLst>
        </pc:spChg>
        <pc:grpChg chg="del">
          <ac:chgData name="Adrienne McDade" userId="5607df8520634aee" providerId="LiveId" clId="{4C1AA9B8-42C7-41BD-AB13-49089147A227}" dt="2023-03-19T20:58:49.264" v="2058" actId="478"/>
          <ac:grpSpMkLst>
            <pc:docMk/>
            <pc:sldMk cId="3290002629" sldId="294"/>
            <ac:grpSpMk id="9" creationId="{6EB74175-AF62-46B6-A117-95F955B09132}"/>
          </ac:grpSpMkLst>
        </pc:grpChg>
        <pc:grpChg chg="del">
          <ac:chgData name="Adrienne McDade" userId="5607df8520634aee" providerId="LiveId" clId="{4C1AA9B8-42C7-41BD-AB13-49089147A227}" dt="2023-03-19T20:58:50.252" v="2059" actId="478"/>
          <ac:grpSpMkLst>
            <pc:docMk/>
            <pc:sldMk cId="3290002629" sldId="294"/>
            <ac:grpSpMk id="10" creationId="{D6DB6BD3-C191-475D-B4DF-4BBBBA5BD0F0}"/>
          </ac:grpSpMkLst>
        </pc:grpChg>
        <pc:grpChg chg="del">
          <ac:chgData name="Adrienne McDade" userId="5607df8520634aee" providerId="LiveId" clId="{4C1AA9B8-42C7-41BD-AB13-49089147A227}" dt="2023-03-19T20:58:50.880" v="2060" actId="478"/>
          <ac:grpSpMkLst>
            <pc:docMk/>
            <pc:sldMk cId="3290002629" sldId="294"/>
            <ac:grpSpMk id="13" creationId="{0B10BA78-56E7-4EA2-9791-84712EB7D3B1}"/>
          </ac:grpSpMkLst>
        </pc:grpChg>
        <pc:grpChg chg="del">
          <ac:chgData name="Adrienne McDade" userId="5607df8520634aee" providerId="LiveId" clId="{4C1AA9B8-42C7-41BD-AB13-49089147A227}" dt="2023-03-19T20:58:51.517" v="2061" actId="478"/>
          <ac:grpSpMkLst>
            <pc:docMk/>
            <pc:sldMk cId="3290002629" sldId="294"/>
            <ac:grpSpMk id="16" creationId="{23260D6F-B7F3-4222-818E-8DFF4CC42B6C}"/>
          </ac:grpSpMkLst>
        </pc:grpChg>
        <pc:grpChg chg="del">
          <ac:chgData name="Adrienne McDade" userId="5607df8520634aee" providerId="LiveId" clId="{4C1AA9B8-42C7-41BD-AB13-49089147A227}" dt="2023-03-19T20:58:52.255" v="2062" actId="478"/>
          <ac:grpSpMkLst>
            <pc:docMk/>
            <pc:sldMk cId="3290002629" sldId="294"/>
            <ac:grpSpMk id="19" creationId="{FA5DC692-B115-4DAF-8575-26E7118E0873}"/>
          </ac:grpSpMkLst>
        </pc:grpChg>
        <pc:grpChg chg="del">
          <ac:chgData name="Adrienne McDade" userId="5607df8520634aee" providerId="LiveId" clId="{4C1AA9B8-42C7-41BD-AB13-49089147A227}" dt="2023-03-19T20:58:53.181" v="2063" actId="478"/>
          <ac:grpSpMkLst>
            <pc:docMk/>
            <pc:sldMk cId="3290002629" sldId="294"/>
            <ac:grpSpMk id="22" creationId="{930141EB-9E75-4D55-A86F-F418928D9E6B}"/>
          </ac:grpSpMkLst>
        </pc:grpChg>
        <pc:grpChg chg="del">
          <ac:chgData name="Adrienne McDade" userId="5607df8520634aee" providerId="LiveId" clId="{4C1AA9B8-42C7-41BD-AB13-49089147A227}" dt="2023-03-19T20:58:54.356" v="2064" actId="478"/>
          <ac:grpSpMkLst>
            <pc:docMk/>
            <pc:sldMk cId="3290002629" sldId="294"/>
            <ac:grpSpMk id="25" creationId="{F0D7C3B0-7D8B-4BBA-B896-8CF7B498FA5D}"/>
          </ac:grpSpMkLst>
        </pc:grpChg>
        <pc:picChg chg="mod">
          <ac:chgData name="Adrienne McDade" userId="5607df8520634aee" providerId="LiveId" clId="{4C1AA9B8-42C7-41BD-AB13-49089147A227}" dt="2023-03-19T21:01:31.701" v="2127" actId="1035"/>
          <ac:picMkLst>
            <pc:docMk/>
            <pc:sldMk cId="3290002629" sldId="294"/>
            <ac:picMk id="28" creationId="{03FFDAD5-5FF4-43C2-9ADF-2C37204C6BA2}"/>
          </ac:picMkLst>
        </pc:picChg>
      </pc:sldChg>
      <pc:sldChg chg="delSp modSp add mod modTransition setBg modNotesTx">
        <pc:chgData name="Adrienne McDade" userId="5607df8520634aee" providerId="LiveId" clId="{4C1AA9B8-42C7-41BD-AB13-49089147A227}" dt="2023-03-20T13:45:02.731" v="3155" actId="20577"/>
        <pc:sldMkLst>
          <pc:docMk/>
          <pc:sldMk cId="496598805" sldId="295"/>
        </pc:sldMkLst>
        <pc:spChg chg="mod ord">
          <ac:chgData name="Adrienne McDade" userId="5607df8520634aee" providerId="LiveId" clId="{4C1AA9B8-42C7-41BD-AB13-49089147A227}" dt="2023-03-19T21:03:26.264" v="2147" actId="403"/>
          <ac:spMkLst>
            <pc:docMk/>
            <pc:sldMk cId="496598805" sldId="295"/>
            <ac:spMk id="2" creationId="{40B6C85E-AC0E-4F45-8B5B-85A80A214939}"/>
          </ac:spMkLst>
        </pc:spChg>
        <pc:spChg chg="mod">
          <ac:chgData name="Adrienne McDade" userId="5607df8520634aee" providerId="LiveId" clId="{4C1AA9B8-42C7-41BD-AB13-49089147A227}" dt="2023-03-19T21:05:03.866" v="2177" actId="255"/>
          <ac:spMkLst>
            <pc:docMk/>
            <pc:sldMk cId="496598805" sldId="295"/>
            <ac:spMk id="3" creationId="{00000000-0000-0000-0000-000000000000}"/>
          </ac:spMkLst>
        </pc:spChg>
        <pc:spChg chg="mod ord">
          <ac:chgData name="Adrienne McDade" userId="5607df8520634aee" providerId="LiveId" clId="{4C1AA9B8-42C7-41BD-AB13-49089147A227}" dt="2023-03-19T21:03:37.259" v="2149" actId="403"/>
          <ac:spMkLst>
            <pc:docMk/>
            <pc:sldMk cId="496598805" sldId="295"/>
            <ac:spMk id="29" creationId="{8FDD239F-B03B-4453-A054-1BCC35765322}"/>
          </ac:spMkLst>
        </pc:spChg>
        <pc:spChg chg="mod ord">
          <ac:chgData name="Adrienne McDade" userId="5607df8520634aee" providerId="LiveId" clId="{4C1AA9B8-42C7-41BD-AB13-49089147A227}" dt="2023-03-19T21:03:56.421" v="2168" actId="6549"/>
          <ac:spMkLst>
            <pc:docMk/>
            <pc:sldMk cId="496598805" sldId="295"/>
            <ac:spMk id="31" creationId="{FC84478F-C6A4-4193-8562-2D58C6AD931D}"/>
          </ac:spMkLst>
        </pc:spChg>
        <pc:grpChg chg="del">
          <ac:chgData name="Adrienne McDade" userId="5607df8520634aee" providerId="LiveId" clId="{4C1AA9B8-42C7-41BD-AB13-49089147A227}" dt="2023-03-16T16:35:23.358" v="857" actId="478"/>
          <ac:grpSpMkLst>
            <pc:docMk/>
            <pc:sldMk cId="496598805" sldId="295"/>
            <ac:grpSpMk id="9" creationId="{6EB74175-AF62-46B6-A117-95F955B09132}"/>
          </ac:grpSpMkLst>
        </pc:grpChg>
        <pc:grpChg chg="del">
          <ac:chgData name="Adrienne McDade" userId="5607df8520634aee" providerId="LiveId" clId="{4C1AA9B8-42C7-41BD-AB13-49089147A227}" dt="2023-03-16T16:35:24.466" v="858" actId="478"/>
          <ac:grpSpMkLst>
            <pc:docMk/>
            <pc:sldMk cId="496598805" sldId="295"/>
            <ac:grpSpMk id="10" creationId="{D6DB6BD3-C191-475D-B4DF-4BBBBA5BD0F0}"/>
          </ac:grpSpMkLst>
        </pc:grpChg>
        <pc:grpChg chg="del">
          <ac:chgData name="Adrienne McDade" userId="5607df8520634aee" providerId="LiveId" clId="{4C1AA9B8-42C7-41BD-AB13-49089147A227}" dt="2023-03-16T16:35:25.201" v="859" actId="478"/>
          <ac:grpSpMkLst>
            <pc:docMk/>
            <pc:sldMk cId="496598805" sldId="295"/>
            <ac:grpSpMk id="13" creationId="{0B10BA78-56E7-4EA2-9791-84712EB7D3B1}"/>
          </ac:grpSpMkLst>
        </pc:grpChg>
        <pc:grpChg chg="del">
          <ac:chgData name="Adrienne McDade" userId="5607df8520634aee" providerId="LiveId" clId="{4C1AA9B8-42C7-41BD-AB13-49089147A227}" dt="2023-03-16T16:35:25.949" v="860" actId="478"/>
          <ac:grpSpMkLst>
            <pc:docMk/>
            <pc:sldMk cId="496598805" sldId="295"/>
            <ac:grpSpMk id="16" creationId="{23260D6F-B7F3-4222-818E-8DFF4CC42B6C}"/>
          </ac:grpSpMkLst>
        </pc:grpChg>
        <pc:grpChg chg="del">
          <ac:chgData name="Adrienne McDade" userId="5607df8520634aee" providerId="LiveId" clId="{4C1AA9B8-42C7-41BD-AB13-49089147A227}" dt="2023-03-16T16:35:26.593" v="861" actId="478"/>
          <ac:grpSpMkLst>
            <pc:docMk/>
            <pc:sldMk cId="496598805" sldId="295"/>
            <ac:grpSpMk id="19" creationId="{FA5DC692-B115-4DAF-8575-26E7118E0873}"/>
          </ac:grpSpMkLst>
        </pc:grpChg>
        <pc:grpChg chg="del">
          <ac:chgData name="Adrienne McDade" userId="5607df8520634aee" providerId="LiveId" clId="{4C1AA9B8-42C7-41BD-AB13-49089147A227}" dt="2023-03-16T16:35:27.367" v="862" actId="478"/>
          <ac:grpSpMkLst>
            <pc:docMk/>
            <pc:sldMk cId="496598805" sldId="295"/>
            <ac:grpSpMk id="22" creationId="{930141EB-9E75-4D55-A86F-F418928D9E6B}"/>
          </ac:grpSpMkLst>
        </pc:grpChg>
        <pc:grpChg chg="del">
          <ac:chgData name="Adrienne McDade" userId="5607df8520634aee" providerId="LiveId" clId="{4C1AA9B8-42C7-41BD-AB13-49089147A227}" dt="2023-03-16T16:35:27.974" v="863" actId="478"/>
          <ac:grpSpMkLst>
            <pc:docMk/>
            <pc:sldMk cId="496598805" sldId="295"/>
            <ac:grpSpMk id="25" creationId="{F0D7C3B0-7D8B-4BBA-B896-8CF7B498FA5D}"/>
          </ac:grpSpMkLst>
        </pc:grpChg>
        <pc:picChg chg="mod ord">
          <ac:chgData name="Adrienne McDade" userId="5607df8520634aee" providerId="LiveId" clId="{4C1AA9B8-42C7-41BD-AB13-49089147A227}" dt="2023-03-19T21:04:54.014" v="2176" actId="166"/>
          <ac:picMkLst>
            <pc:docMk/>
            <pc:sldMk cId="496598805" sldId="295"/>
            <ac:picMk id="5" creationId="{65CA028D-CB83-49D8-98A7-719DAD7AB9C0}"/>
          </ac:picMkLst>
        </pc:picChg>
      </pc:sldChg>
      <pc:sldChg chg="addSp delSp modSp add mod modTransition modAnim modNotesTx">
        <pc:chgData name="Adrienne McDade" userId="5607df8520634aee" providerId="LiveId" clId="{4C1AA9B8-42C7-41BD-AB13-49089147A227}" dt="2023-03-20T13:38:02.477" v="3062" actId="6549"/>
        <pc:sldMkLst>
          <pc:docMk/>
          <pc:sldMk cId="4256668971" sldId="296"/>
        </pc:sldMkLst>
        <pc:spChg chg="del mod">
          <ac:chgData name="Adrienne McDade" userId="5607df8520634aee" providerId="LiveId" clId="{4C1AA9B8-42C7-41BD-AB13-49089147A227}" dt="2023-03-19T21:49:52.761" v="2899" actId="478"/>
          <ac:spMkLst>
            <pc:docMk/>
            <pc:sldMk cId="4256668971" sldId="296"/>
            <ac:spMk id="2" creationId="{00000000-0000-0000-0000-000000000000}"/>
          </ac:spMkLst>
        </pc:spChg>
        <pc:spChg chg="add mod">
          <ac:chgData name="Adrienne McDade" userId="5607df8520634aee" providerId="LiveId" clId="{4C1AA9B8-42C7-41BD-AB13-49089147A227}" dt="2023-03-19T21:50:44.966" v="2910" actId="1076"/>
          <ac:spMkLst>
            <pc:docMk/>
            <pc:sldMk cId="4256668971" sldId="296"/>
            <ac:spMk id="3" creationId="{5890BC32-99E4-5B46-FE22-B6DBDF51E65A}"/>
          </ac:spMkLst>
        </pc:spChg>
        <pc:spChg chg="add mod">
          <ac:chgData name="Adrienne McDade" userId="5607df8520634aee" providerId="LiveId" clId="{4C1AA9B8-42C7-41BD-AB13-49089147A227}" dt="2023-03-19T20:45:10.266" v="1918" actId="1076"/>
          <ac:spMkLst>
            <pc:docMk/>
            <pc:sldMk cId="4256668971" sldId="296"/>
            <ac:spMk id="4" creationId="{69006C76-556E-A4C0-01DA-6BDA75546097}"/>
          </ac:spMkLst>
        </pc:spChg>
        <pc:spChg chg="add mod">
          <ac:chgData name="Adrienne McDade" userId="5607df8520634aee" providerId="LiveId" clId="{4C1AA9B8-42C7-41BD-AB13-49089147A227}" dt="2023-03-19T21:49:29.177" v="2808"/>
          <ac:spMkLst>
            <pc:docMk/>
            <pc:sldMk cId="4256668971" sldId="296"/>
            <ac:spMk id="5" creationId="{61A4505E-A6B4-6A6F-B631-157A228EF74E}"/>
          </ac:spMkLst>
        </pc:spChg>
        <pc:spChg chg="add mod">
          <ac:chgData name="Adrienne McDade" userId="5607df8520634aee" providerId="LiveId" clId="{4C1AA9B8-42C7-41BD-AB13-49089147A227}" dt="2023-03-19T21:49:52.761" v="2899" actId="478"/>
          <ac:spMkLst>
            <pc:docMk/>
            <pc:sldMk cId="4256668971" sldId="296"/>
            <ac:spMk id="7" creationId="{FD3787DE-F81D-D17B-D9A6-31D28F1CED9C}"/>
          </ac:spMkLst>
        </pc:spChg>
      </pc:sldChg>
      <pc:sldChg chg="addSp delSp modSp add del mod modTransition modNotesTx">
        <pc:chgData name="Adrienne McDade" userId="5607df8520634aee" providerId="LiveId" clId="{4C1AA9B8-42C7-41BD-AB13-49089147A227}" dt="2023-03-19T22:04:27.936" v="2991" actId="47"/>
        <pc:sldMkLst>
          <pc:docMk/>
          <pc:sldMk cId="3126333488" sldId="297"/>
        </pc:sldMkLst>
        <pc:spChg chg="add mod">
          <ac:chgData name="Adrienne McDade" userId="5607df8520634aee" providerId="LiveId" clId="{4C1AA9B8-42C7-41BD-AB13-49089147A227}" dt="2023-03-19T21:15:29.861" v="2284" actId="20577"/>
          <ac:spMkLst>
            <pc:docMk/>
            <pc:sldMk cId="3126333488" sldId="297"/>
            <ac:spMk id="3" creationId="{688F1945-D014-D9F4-5895-4DB7D0468530}"/>
          </ac:spMkLst>
        </pc:spChg>
        <pc:spChg chg="mod">
          <ac:chgData name="Adrienne McDade" userId="5607df8520634aee" providerId="LiveId" clId="{4C1AA9B8-42C7-41BD-AB13-49089147A227}" dt="2023-03-19T21:14:27.564" v="2206" actId="20577"/>
          <ac:spMkLst>
            <pc:docMk/>
            <pc:sldMk cId="3126333488" sldId="297"/>
            <ac:spMk id="13" creationId="{00000000-0000-0000-0000-000000000000}"/>
          </ac:spMkLst>
        </pc:spChg>
        <pc:picChg chg="del">
          <ac:chgData name="Adrienne McDade" userId="5607df8520634aee" providerId="LiveId" clId="{4C1AA9B8-42C7-41BD-AB13-49089147A227}" dt="2023-03-19T21:14:13.312" v="2184" actId="478"/>
          <ac:picMkLst>
            <pc:docMk/>
            <pc:sldMk cId="3126333488" sldId="297"/>
            <ac:picMk id="2" creationId="{EE1F30F3-704B-4E7B-B119-AF50E0ACA6B5}"/>
          </ac:picMkLst>
        </pc:picChg>
      </pc:sldChg>
      <pc:sldChg chg="modSp add del mod modNotesTx">
        <pc:chgData name="Adrienne McDade" userId="5607df8520634aee" providerId="LiveId" clId="{4C1AA9B8-42C7-41BD-AB13-49089147A227}" dt="2023-03-19T22:04:31.154" v="2992" actId="47"/>
        <pc:sldMkLst>
          <pc:docMk/>
          <pc:sldMk cId="2946677698" sldId="298"/>
        </pc:sldMkLst>
        <pc:spChg chg="mod">
          <ac:chgData name="Adrienne McDade" userId="5607df8520634aee" providerId="LiveId" clId="{4C1AA9B8-42C7-41BD-AB13-49089147A227}" dt="2023-03-19T21:18:20.413" v="2339" actId="20577"/>
          <ac:spMkLst>
            <pc:docMk/>
            <pc:sldMk cId="2946677698" sldId="298"/>
            <ac:spMk id="3" creationId="{688F1945-D014-D9F4-5895-4DB7D0468530}"/>
          </ac:spMkLst>
        </pc:spChg>
      </pc:sldChg>
      <pc:sldChg chg="addSp delSp modSp add mod modTransition modAnim modNotesTx">
        <pc:chgData name="Adrienne McDade" userId="5607df8520634aee" providerId="LiveId" clId="{4C1AA9B8-42C7-41BD-AB13-49089147A227}" dt="2023-03-20T13:37:40.621" v="3061" actId="1037"/>
        <pc:sldMkLst>
          <pc:docMk/>
          <pc:sldMk cId="1530086413" sldId="299"/>
        </pc:sldMkLst>
        <pc:spChg chg="del">
          <ac:chgData name="Adrienne McDade" userId="5607df8520634aee" providerId="LiveId" clId="{4C1AA9B8-42C7-41BD-AB13-49089147A227}" dt="2023-03-19T21:25:15.740" v="2373" actId="478"/>
          <ac:spMkLst>
            <pc:docMk/>
            <pc:sldMk cId="1530086413" sldId="299"/>
            <ac:spMk id="2" creationId="{00000000-0000-0000-0000-000000000000}"/>
          </ac:spMkLst>
        </pc:spChg>
        <pc:spChg chg="del">
          <ac:chgData name="Adrienne McDade" userId="5607df8520634aee" providerId="LiveId" clId="{4C1AA9B8-42C7-41BD-AB13-49089147A227}" dt="2023-03-19T21:25:14.055" v="2372" actId="478"/>
          <ac:spMkLst>
            <pc:docMk/>
            <pc:sldMk cId="1530086413" sldId="299"/>
            <ac:spMk id="4" creationId="{773F4FAF-977F-469E-BA5C-B041D3E28D5D}"/>
          </ac:spMkLst>
        </pc:spChg>
        <pc:spChg chg="del">
          <ac:chgData name="Adrienne McDade" userId="5607df8520634aee" providerId="LiveId" clId="{4C1AA9B8-42C7-41BD-AB13-49089147A227}" dt="2023-03-19T21:33:14.940" v="2660" actId="478"/>
          <ac:spMkLst>
            <pc:docMk/>
            <pc:sldMk cId="1530086413" sldId="299"/>
            <ac:spMk id="5" creationId="{3E6FCA6A-4D63-8E09-DC18-F70BE3A4A76C}"/>
          </ac:spMkLst>
        </pc:spChg>
        <pc:spChg chg="add del mod">
          <ac:chgData name="Adrienne McDade" userId="5607df8520634aee" providerId="LiveId" clId="{4C1AA9B8-42C7-41BD-AB13-49089147A227}" dt="2023-03-19T21:34:12.047" v="2662" actId="931"/>
          <ac:spMkLst>
            <pc:docMk/>
            <pc:sldMk cId="1530086413" sldId="299"/>
            <ac:spMk id="6" creationId="{84FA967C-E5B2-0911-71B9-4B8911E52EAA}"/>
          </ac:spMkLst>
        </pc:spChg>
        <pc:spChg chg="add mod">
          <ac:chgData name="Adrienne McDade" userId="5607df8520634aee" providerId="LiveId" clId="{4C1AA9B8-42C7-41BD-AB13-49089147A227}" dt="2023-03-19T21:32:59.032" v="2656" actId="164"/>
          <ac:spMkLst>
            <pc:docMk/>
            <pc:sldMk cId="1530086413" sldId="299"/>
            <ac:spMk id="7" creationId="{55533E02-3D9A-062D-2A72-01ED5DB6573F}"/>
          </ac:spMkLst>
        </pc:spChg>
        <pc:spChg chg="add mod">
          <ac:chgData name="Adrienne McDade" userId="5607df8520634aee" providerId="LiveId" clId="{4C1AA9B8-42C7-41BD-AB13-49089147A227}" dt="2023-03-19T21:33:21.785" v="2661" actId="1038"/>
          <ac:spMkLst>
            <pc:docMk/>
            <pc:sldMk cId="1530086413" sldId="299"/>
            <ac:spMk id="8" creationId="{05BB5516-448E-5F51-39A5-E22843B31435}"/>
          </ac:spMkLst>
        </pc:spChg>
        <pc:spChg chg="add mod">
          <ac:chgData name="Adrienne McDade" userId="5607df8520634aee" providerId="LiveId" clId="{4C1AA9B8-42C7-41BD-AB13-49089147A227}" dt="2023-03-19T21:32:59.032" v="2656" actId="164"/>
          <ac:spMkLst>
            <pc:docMk/>
            <pc:sldMk cId="1530086413" sldId="299"/>
            <ac:spMk id="9" creationId="{6FEAF759-F1BF-05DB-B25C-AA4DFEAED248}"/>
          </ac:spMkLst>
        </pc:spChg>
        <pc:spChg chg="add mod">
          <ac:chgData name="Adrienne McDade" userId="5607df8520634aee" providerId="LiveId" clId="{4C1AA9B8-42C7-41BD-AB13-49089147A227}" dt="2023-03-19T21:32:59.032" v="2656" actId="164"/>
          <ac:spMkLst>
            <pc:docMk/>
            <pc:sldMk cId="1530086413" sldId="299"/>
            <ac:spMk id="10" creationId="{4BEFFA71-A701-3783-7C03-8066A5E9C8F0}"/>
          </ac:spMkLst>
        </pc:spChg>
        <pc:spChg chg="add mod">
          <ac:chgData name="Adrienne McDade" userId="5607df8520634aee" providerId="LiveId" clId="{4C1AA9B8-42C7-41BD-AB13-49089147A227}" dt="2023-03-19T21:32:59.032" v="2656" actId="164"/>
          <ac:spMkLst>
            <pc:docMk/>
            <pc:sldMk cId="1530086413" sldId="299"/>
            <ac:spMk id="11" creationId="{7F6FE641-B9CE-5A22-8038-D1C9CA87AF98}"/>
          </ac:spMkLst>
        </pc:spChg>
        <pc:spChg chg="add del mod">
          <ac:chgData name="Adrienne McDade" userId="5607df8520634aee" providerId="LiveId" clId="{4C1AA9B8-42C7-41BD-AB13-49089147A227}" dt="2023-03-19T21:34:28.485" v="2668" actId="478"/>
          <ac:spMkLst>
            <pc:docMk/>
            <pc:sldMk cId="1530086413" sldId="299"/>
            <ac:spMk id="15" creationId="{A500D56E-2B3A-8208-F705-00A0C23CB0EA}"/>
          </ac:spMkLst>
        </pc:spChg>
        <pc:spChg chg="add del mod">
          <ac:chgData name="Adrienne McDade" userId="5607df8520634aee" providerId="LiveId" clId="{4C1AA9B8-42C7-41BD-AB13-49089147A227}" dt="2023-03-19T21:35:57.477" v="2678" actId="478"/>
          <ac:spMkLst>
            <pc:docMk/>
            <pc:sldMk cId="1530086413" sldId="299"/>
            <ac:spMk id="18" creationId="{282AFD03-8312-1154-4AF3-0272C47F3233}"/>
          </ac:spMkLst>
        </pc:spChg>
        <pc:spChg chg="add del mod">
          <ac:chgData name="Adrienne McDade" userId="5607df8520634aee" providerId="LiveId" clId="{4C1AA9B8-42C7-41BD-AB13-49089147A227}" dt="2023-03-19T21:36:56.825" v="2691" actId="478"/>
          <ac:spMkLst>
            <pc:docMk/>
            <pc:sldMk cId="1530086413" sldId="299"/>
            <ac:spMk id="23" creationId="{75AE19AE-B0EE-19BE-13BF-1DA981430A78}"/>
          </ac:spMkLst>
        </pc:spChg>
        <pc:spChg chg="add del mod">
          <ac:chgData name="Adrienne McDade" userId="5607df8520634aee" providerId="LiveId" clId="{4C1AA9B8-42C7-41BD-AB13-49089147A227}" dt="2023-03-19T21:37:30.788" v="2697" actId="478"/>
          <ac:spMkLst>
            <pc:docMk/>
            <pc:sldMk cId="1530086413" sldId="299"/>
            <ac:spMk id="26" creationId="{E66D3D7B-B9AD-8FC9-DF12-F15E314E5080}"/>
          </ac:spMkLst>
        </pc:spChg>
        <pc:spChg chg="del">
          <ac:chgData name="Adrienne McDade" userId="5607df8520634aee" providerId="LiveId" clId="{4C1AA9B8-42C7-41BD-AB13-49089147A227}" dt="2023-03-19T21:25:17.523" v="2374" actId="478"/>
          <ac:spMkLst>
            <pc:docMk/>
            <pc:sldMk cId="1530086413" sldId="299"/>
            <ac:spMk id="28" creationId="{8572AE99-AB16-4E75-A1E4-A0BD7625D6B3}"/>
          </ac:spMkLst>
        </pc:spChg>
        <pc:grpChg chg="add mod">
          <ac:chgData name="Adrienne McDade" userId="5607df8520634aee" providerId="LiveId" clId="{4C1AA9B8-42C7-41BD-AB13-49089147A227}" dt="2023-03-19T21:33:10.535" v="2659" actId="1076"/>
          <ac:grpSpMkLst>
            <pc:docMk/>
            <pc:sldMk cId="1530086413" sldId="299"/>
            <ac:grpSpMk id="12" creationId="{5DD8A0AC-3EC9-6EE7-CA24-D77D83A3B131}"/>
          </ac:grpSpMkLst>
        </pc:grpChg>
        <pc:picChg chg="add mod">
          <ac:chgData name="Adrienne McDade" userId="5607df8520634aee" providerId="LiveId" clId="{4C1AA9B8-42C7-41BD-AB13-49089147A227}" dt="2023-03-19T21:34:17.226" v="2665" actId="1076"/>
          <ac:picMkLst>
            <pc:docMk/>
            <pc:sldMk cId="1530086413" sldId="299"/>
            <ac:picMk id="14" creationId="{D1A6F041-7229-45E1-7B35-1B12E97624CA}"/>
          </ac:picMkLst>
        </pc:picChg>
        <pc:picChg chg="add del mod">
          <ac:chgData name="Adrienne McDade" userId="5607df8520634aee" providerId="LiveId" clId="{4C1AA9B8-42C7-41BD-AB13-49089147A227}" dt="2023-03-19T21:41:52.677" v="2788" actId="1035"/>
          <ac:picMkLst>
            <pc:docMk/>
            <pc:sldMk cId="1530086413" sldId="299"/>
            <ac:picMk id="17" creationId="{460CF974-0878-B836-7504-0544D026F33C}"/>
          </ac:picMkLst>
        </pc:picChg>
        <pc:picChg chg="add mod">
          <ac:chgData name="Adrienne McDade" userId="5607df8520634aee" providerId="LiveId" clId="{4C1AA9B8-42C7-41BD-AB13-49089147A227}" dt="2023-03-19T21:41:49.048" v="2786" actId="1076"/>
          <ac:picMkLst>
            <pc:docMk/>
            <pc:sldMk cId="1530086413" sldId="299"/>
            <ac:picMk id="20" creationId="{FB5BF867-EB6C-AA41-2F6B-747D37C07A8D}"/>
          </ac:picMkLst>
        </pc:picChg>
        <pc:picChg chg="add mod">
          <ac:chgData name="Adrienne McDade" userId="5607df8520634aee" providerId="LiveId" clId="{4C1AA9B8-42C7-41BD-AB13-49089147A227}" dt="2023-03-20T13:37:40.621" v="3061" actId="1037"/>
          <ac:picMkLst>
            <pc:docMk/>
            <pc:sldMk cId="1530086413" sldId="299"/>
            <ac:picMk id="22" creationId="{858839B0-18E7-6334-BA6F-CCAC5FFBC541}"/>
          </ac:picMkLst>
        </pc:picChg>
        <pc:picChg chg="add mod">
          <ac:chgData name="Adrienne McDade" userId="5607df8520634aee" providerId="LiveId" clId="{4C1AA9B8-42C7-41BD-AB13-49089147A227}" dt="2023-03-19T21:40:03.057" v="2736" actId="1076"/>
          <ac:picMkLst>
            <pc:docMk/>
            <pc:sldMk cId="1530086413" sldId="299"/>
            <ac:picMk id="25" creationId="{97FFA2D8-2DC1-6D90-2246-1C70A94E08B8}"/>
          </ac:picMkLst>
        </pc:picChg>
        <pc:picChg chg="add mod">
          <ac:chgData name="Adrienne McDade" userId="5607df8520634aee" providerId="LiveId" clId="{4C1AA9B8-42C7-41BD-AB13-49089147A227}" dt="2023-03-19T21:41:17.868" v="2784" actId="1036"/>
          <ac:picMkLst>
            <pc:docMk/>
            <pc:sldMk cId="1530086413" sldId="299"/>
            <ac:picMk id="29" creationId="{334F1084-82B2-E539-100D-DE39F42CA77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4D449-9FCF-4823-9E35-2F8AE1F15042}" type="doc">
      <dgm:prSet loTypeId="urn:microsoft.com/office/officeart/2005/8/layout/cycle3" loCatId="cycle" qsTypeId="urn:microsoft.com/office/officeart/2005/8/quickstyle/3d7" qsCatId="3D" csTypeId="urn:microsoft.com/office/officeart/2005/8/colors/accent1_2" csCatId="accent1" phldr="1"/>
      <dgm:spPr/>
      <dgm:t>
        <a:bodyPr/>
        <a:lstStyle/>
        <a:p>
          <a:endParaRPr lang="en-US"/>
        </a:p>
      </dgm:t>
    </dgm:pt>
    <dgm:pt modelId="{7ACF030F-17CD-4E26-B115-1EE9FB544323}">
      <dgm:prSet phldrT="[Text]"/>
      <dgm:spPr/>
      <dgm:t>
        <a:bodyPr/>
        <a:lstStyle/>
        <a:p>
          <a:r>
            <a:rPr lang="en-US" dirty="0">
              <a:latin typeface="Montserrat" panose="00000500000000000000" pitchFamily="2" charset="0"/>
            </a:rPr>
            <a:t>Identification</a:t>
          </a:r>
        </a:p>
      </dgm:t>
    </dgm:pt>
    <dgm:pt modelId="{2488161A-4A14-4503-B2AF-20D28013DFCC}" type="parTrans" cxnId="{C61D2ED2-26FB-460B-A66F-EFC7FC527C15}">
      <dgm:prSet/>
      <dgm:spPr/>
      <dgm:t>
        <a:bodyPr/>
        <a:lstStyle/>
        <a:p>
          <a:endParaRPr lang="en-US"/>
        </a:p>
      </dgm:t>
    </dgm:pt>
    <dgm:pt modelId="{DD308D1F-11B5-4B40-AC96-A93348146994}" type="sibTrans" cxnId="{C61D2ED2-26FB-460B-A66F-EFC7FC527C15}">
      <dgm:prSet/>
      <dgm:spPr/>
      <dgm:t>
        <a:bodyPr/>
        <a:lstStyle/>
        <a:p>
          <a:endParaRPr lang="en-US"/>
        </a:p>
      </dgm:t>
    </dgm:pt>
    <dgm:pt modelId="{446F305A-F106-40AE-AB29-02E8AE457847}">
      <dgm:prSet phldrT="[Text]"/>
      <dgm:spPr/>
      <dgm:t>
        <a:bodyPr/>
        <a:lstStyle/>
        <a:p>
          <a:r>
            <a:rPr lang="en-US" dirty="0">
              <a:latin typeface="Montserrat" panose="00000500000000000000" pitchFamily="2" charset="0"/>
            </a:rPr>
            <a:t>Cultivation</a:t>
          </a:r>
        </a:p>
      </dgm:t>
    </dgm:pt>
    <dgm:pt modelId="{256F7EF5-BCA6-4D82-BFEE-9E2A69485B42}" type="parTrans" cxnId="{7319F3E7-EE60-49A5-B62B-3F2A2441F6E3}">
      <dgm:prSet/>
      <dgm:spPr/>
      <dgm:t>
        <a:bodyPr/>
        <a:lstStyle/>
        <a:p>
          <a:endParaRPr lang="en-US"/>
        </a:p>
      </dgm:t>
    </dgm:pt>
    <dgm:pt modelId="{44E04918-CD7B-4B90-9D19-2A9F28BE402D}" type="sibTrans" cxnId="{7319F3E7-EE60-49A5-B62B-3F2A2441F6E3}">
      <dgm:prSet/>
      <dgm:spPr/>
      <dgm:t>
        <a:bodyPr/>
        <a:lstStyle/>
        <a:p>
          <a:endParaRPr lang="en-US"/>
        </a:p>
      </dgm:t>
    </dgm:pt>
    <dgm:pt modelId="{0CDEE8A0-C9F3-4E03-B405-C799FFAEB3BE}">
      <dgm:prSet phldrT="[Text]"/>
      <dgm:spPr/>
      <dgm:t>
        <a:bodyPr/>
        <a:lstStyle/>
        <a:p>
          <a:r>
            <a:rPr lang="en-US" dirty="0">
              <a:latin typeface="Montserrat" panose="00000500000000000000" pitchFamily="2" charset="0"/>
            </a:rPr>
            <a:t>Ask</a:t>
          </a:r>
        </a:p>
      </dgm:t>
    </dgm:pt>
    <dgm:pt modelId="{EB4D3C28-D2AB-4B68-AB7F-4A072BA08420}" type="parTrans" cxnId="{DE4F4938-C3AD-4EA2-B361-C5DAF7ECBA1B}">
      <dgm:prSet/>
      <dgm:spPr/>
      <dgm:t>
        <a:bodyPr/>
        <a:lstStyle/>
        <a:p>
          <a:endParaRPr lang="en-US"/>
        </a:p>
      </dgm:t>
    </dgm:pt>
    <dgm:pt modelId="{ABC3A83F-80BE-4FF7-AB0B-E4546D6D6820}" type="sibTrans" cxnId="{DE4F4938-C3AD-4EA2-B361-C5DAF7ECBA1B}">
      <dgm:prSet/>
      <dgm:spPr/>
      <dgm:t>
        <a:bodyPr/>
        <a:lstStyle/>
        <a:p>
          <a:endParaRPr lang="en-US"/>
        </a:p>
      </dgm:t>
    </dgm:pt>
    <dgm:pt modelId="{09FC5595-013A-45FB-89DA-6D5A214A9C72}">
      <dgm:prSet phldrT="[Text]"/>
      <dgm:spPr/>
      <dgm:t>
        <a:bodyPr/>
        <a:lstStyle/>
        <a:p>
          <a:r>
            <a:rPr lang="en-US" dirty="0">
              <a:latin typeface="Montserrat" panose="00000500000000000000" pitchFamily="2" charset="0"/>
            </a:rPr>
            <a:t>Stewardship</a:t>
          </a:r>
        </a:p>
      </dgm:t>
    </dgm:pt>
    <dgm:pt modelId="{7B4D4830-4FEF-467C-BEBE-B4E82071CDD1}" type="parTrans" cxnId="{9552A13E-CE98-4F18-99DC-863B90D9BD0C}">
      <dgm:prSet/>
      <dgm:spPr/>
      <dgm:t>
        <a:bodyPr/>
        <a:lstStyle/>
        <a:p>
          <a:endParaRPr lang="en-US"/>
        </a:p>
      </dgm:t>
    </dgm:pt>
    <dgm:pt modelId="{C9B87D8E-7933-4E56-9060-A13EA711CD3C}" type="sibTrans" cxnId="{9552A13E-CE98-4F18-99DC-863B90D9BD0C}">
      <dgm:prSet/>
      <dgm:spPr/>
      <dgm:t>
        <a:bodyPr/>
        <a:lstStyle/>
        <a:p>
          <a:endParaRPr lang="en-US"/>
        </a:p>
      </dgm:t>
    </dgm:pt>
    <dgm:pt modelId="{853D57BF-9005-4E5E-9A1B-6F4E35D5FA37}">
      <dgm:prSet phldrT="[Text]"/>
      <dgm:spPr/>
      <dgm:t>
        <a:bodyPr/>
        <a:lstStyle/>
        <a:p>
          <a:r>
            <a:rPr lang="en-US" dirty="0">
              <a:latin typeface="Montserrat" panose="00000500000000000000" pitchFamily="2" charset="0"/>
            </a:rPr>
            <a:t>Qualification</a:t>
          </a:r>
        </a:p>
      </dgm:t>
    </dgm:pt>
    <dgm:pt modelId="{A49018C4-9BC2-4E07-B912-D75FD9D6381D}" type="parTrans" cxnId="{462DD301-0B70-4BD2-99F8-8AC1308063CE}">
      <dgm:prSet/>
      <dgm:spPr/>
      <dgm:t>
        <a:bodyPr/>
        <a:lstStyle/>
        <a:p>
          <a:endParaRPr lang="en-US"/>
        </a:p>
      </dgm:t>
    </dgm:pt>
    <dgm:pt modelId="{C2707C75-8E9E-4DA3-9BC4-B8F057E62BB0}" type="sibTrans" cxnId="{462DD301-0B70-4BD2-99F8-8AC1308063CE}">
      <dgm:prSet/>
      <dgm:spPr/>
      <dgm:t>
        <a:bodyPr/>
        <a:lstStyle/>
        <a:p>
          <a:endParaRPr lang="en-US"/>
        </a:p>
      </dgm:t>
    </dgm:pt>
    <dgm:pt modelId="{CBE26A8B-C274-4B23-B40A-34CF17EC9BE5}" type="pres">
      <dgm:prSet presAssocID="{8384D449-9FCF-4823-9E35-2F8AE1F15042}" presName="Name0" presStyleCnt="0">
        <dgm:presLayoutVars>
          <dgm:dir/>
          <dgm:resizeHandles val="exact"/>
        </dgm:presLayoutVars>
      </dgm:prSet>
      <dgm:spPr/>
    </dgm:pt>
    <dgm:pt modelId="{2D012DB5-A166-4330-9F4B-EEC9E9F27676}" type="pres">
      <dgm:prSet presAssocID="{8384D449-9FCF-4823-9E35-2F8AE1F15042}" presName="cycle" presStyleCnt="0"/>
      <dgm:spPr/>
    </dgm:pt>
    <dgm:pt modelId="{88C10EE6-C84E-4E7C-B28E-F5088115E65B}" type="pres">
      <dgm:prSet presAssocID="{7ACF030F-17CD-4E26-B115-1EE9FB544323}" presName="nodeFirstNode" presStyleLbl="node1" presStyleIdx="0" presStyleCnt="5">
        <dgm:presLayoutVars>
          <dgm:bulletEnabled val="1"/>
        </dgm:presLayoutVars>
      </dgm:prSet>
      <dgm:spPr/>
    </dgm:pt>
    <dgm:pt modelId="{0E8042C5-91B2-4834-AAE9-0115C7B4AC26}" type="pres">
      <dgm:prSet presAssocID="{DD308D1F-11B5-4B40-AC96-A93348146994}" presName="sibTransFirstNode" presStyleLbl="bgShp" presStyleIdx="0" presStyleCnt="1"/>
      <dgm:spPr/>
    </dgm:pt>
    <dgm:pt modelId="{EF5B7E91-F9ED-4190-9FFC-5799F0FB3314}" type="pres">
      <dgm:prSet presAssocID="{853D57BF-9005-4E5E-9A1B-6F4E35D5FA37}" presName="nodeFollowingNodes" presStyleLbl="node1" presStyleIdx="1" presStyleCnt="5">
        <dgm:presLayoutVars>
          <dgm:bulletEnabled val="1"/>
        </dgm:presLayoutVars>
      </dgm:prSet>
      <dgm:spPr/>
    </dgm:pt>
    <dgm:pt modelId="{09BF80B4-9AEA-49EC-89E7-33924C453216}" type="pres">
      <dgm:prSet presAssocID="{446F305A-F106-40AE-AB29-02E8AE457847}" presName="nodeFollowingNodes" presStyleLbl="node1" presStyleIdx="2" presStyleCnt="5">
        <dgm:presLayoutVars>
          <dgm:bulletEnabled val="1"/>
        </dgm:presLayoutVars>
      </dgm:prSet>
      <dgm:spPr/>
    </dgm:pt>
    <dgm:pt modelId="{B3B5F299-FB48-494B-B339-FA612B906DD2}" type="pres">
      <dgm:prSet presAssocID="{0CDEE8A0-C9F3-4E03-B405-C799FFAEB3BE}" presName="nodeFollowingNodes" presStyleLbl="node1" presStyleIdx="3" presStyleCnt="5">
        <dgm:presLayoutVars>
          <dgm:bulletEnabled val="1"/>
        </dgm:presLayoutVars>
      </dgm:prSet>
      <dgm:spPr/>
    </dgm:pt>
    <dgm:pt modelId="{7A21F4C5-5DFE-46BF-B563-7F3CA85EC4B7}" type="pres">
      <dgm:prSet presAssocID="{09FC5595-013A-45FB-89DA-6D5A214A9C72}" presName="nodeFollowingNodes" presStyleLbl="node1" presStyleIdx="4" presStyleCnt="5">
        <dgm:presLayoutVars>
          <dgm:bulletEnabled val="1"/>
        </dgm:presLayoutVars>
      </dgm:prSet>
      <dgm:spPr/>
    </dgm:pt>
  </dgm:ptLst>
  <dgm:cxnLst>
    <dgm:cxn modelId="{462DD301-0B70-4BD2-99F8-8AC1308063CE}" srcId="{8384D449-9FCF-4823-9E35-2F8AE1F15042}" destId="{853D57BF-9005-4E5E-9A1B-6F4E35D5FA37}" srcOrd="1" destOrd="0" parTransId="{A49018C4-9BC2-4E07-B912-D75FD9D6381D}" sibTransId="{C2707C75-8E9E-4DA3-9BC4-B8F057E62BB0}"/>
    <dgm:cxn modelId="{189B4602-B10A-4097-A5F8-239A9FD1F99F}" type="presOf" srcId="{0CDEE8A0-C9F3-4E03-B405-C799FFAEB3BE}" destId="{B3B5F299-FB48-494B-B339-FA612B906DD2}" srcOrd="0" destOrd="0" presId="urn:microsoft.com/office/officeart/2005/8/layout/cycle3"/>
    <dgm:cxn modelId="{065BEE2C-50F1-4663-8A93-7C51AAB36DFD}" type="presOf" srcId="{8384D449-9FCF-4823-9E35-2F8AE1F15042}" destId="{CBE26A8B-C274-4B23-B40A-34CF17EC9BE5}" srcOrd="0" destOrd="0" presId="urn:microsoft.com/office/officeart/2005/8/layout/cycle3"/>
    <dgm:cxn modelId="{DE4F4938-C3AD-4EA2-B361-C5DAF7ECBA1B}" srcId="{8384D449-9FCF-4823-9E35-2F8AE1F15042}" destId="{0CDEE8A0-C9F3-4E03-B405-C799FFAEB3BE}" srcOrd="3" destOrd="0" parTransId="{EB4D3C28-D2AB-4B68-AB7F-4A072BA08420}" sibTransId="{ABC3A83F-80BE-4FF7-AB0B-E4546D6D6820}"/>
    <dgm:cxn modelId="{BD13953D-C945-4126-A96D-C12D42266A40}" type="presOf" srcId="{446F305A-F106-40AE-AB29-02E8AE457847}" destId="{09BF80B4-9AEA-49EC-89E7-33924C453216}" srcOrd="0" destOrd="0" presId="urn:microsoft.com/office/officeart/2005/8/layout/cycle3"/>
    <dgm:cxn modelId="{9552A13E-CE98-4F18-99DC-863B90D9BD0C}" srcId="{8384D449-9FCF-4823-9E35-2F8AE1F15042}" destId="{09FC5595-013A-45FB-89DA-6D5A214A9C72}" srcOrd="4" destOrd="0" parTransId="{7B4D4830-4FEF-467C-BEBE-B4E82071CDD1}" sibTransId="{C9B87D8E-7933-4E56-9060-A13EA711CD3C}"/>
    <dgm:cxn modelId="{E0E55DBB-7BF6-4CE6-8C17-F0CFBAD9D838}" type="presOf" srcId="{853D57BF-9005-4E5E-9A1B-6F4E35D5FA37}" destId="{EF5B7E91-F9ED-4190-9FFC-5799F0FB3314}" srcOrd="0" destOrd="0" presId="urn:microsoft.com/office/officeart/2005/8/layout/cycle3"/>
    <dgm:cxn modelId="{CFF29BCE-5806-4053-B4E6-E6B38B5FA6F4}" type="presOf" srcId="{DD308D1F-11B5-4B40-AC96-A93348146994}" destId="{0E8042C5-91B2-4834-AAE9-0115C7B4AC26}" srcOrd="0" destOrd="0" presId="urn:microsoft.com/office/officeart/2005/8/layout/cycle3"/>
    <dgm:cxn modelId="{C61D2ED2-26FB-460B-A66F-EFC7FC527C15}" srcId="{8384D449-9FCF-4823-9E35-2F8AE1F15042}" destId="{7ACF030F-17CD-4E26-B115-1EE9FB544323}" srcOrd="0" destOrd="0" parTransId="{2488161A-4A14-4503-B2AF-20D28013DFCC}" sibTransId="{DD308D1F-11B5-4B40-AC96-A93348146994}"/>
    <dgm:cxn modelId="{ACB443E4-DF67-4B0E-9797-ABB1F90501A2}" type="presOf" srcId="{09FC5595-013A-45FB-89DA-6D5A214A9C72}" destId="{7A21F4C5-5DFE-46BF-B563-7F3CA85EC4B7}" srcOrd="0" destOrd="0" presId="urn:microsoft.com/office/officeart/2005/8/layout/cycle3"/>
    <dgm:cxn modelId="{7319F3E7-EE60-49A5-B62B-3F2A2441F6E3}" srcId="{8384D449-9FCF-4823-9E35-2F8AE1F15042}" destId="{446F305A-F106-40AE-AB29-02E8AE457847}" srcOrd="2" destOrd="0" parTransId="{256F7EF5-BCA6-4D82-BFEE-9E2A69485B42}" sibTransId="{44E04918-CD7B-4B90-9D19-2A9F28BE402D}"/>
    <dgm:cxn modelId="{C07309E9-9DB5-4BAD-A720-5B2FE547379C}" type="presOf" srcId="{7ACF030F-17CD-4E26-B115-1EE9FB544323}" destId="{88C10EE6-C84E-4E7C-B28E-F5088115E65B}" srcOrd="0" destOrd="0" presId="urn:microsoft.com/office/officeart/2005/8/layout/cycle3"/>
    <dgm:cxn modelId="{62362074-2D7D-4288-930B-53B7B9852266}" type="presParOf" srcId="{CBE26A8B-C274-4B23-B40A-34CF17EC9BE5}" destId="{2D012DB5-A166-4330-9F4B-EEC9E9F27676}" srcOrd="0" destOrd="0" presId="urn:microsoft.com/office/officeart/2005/8/layout/cycle3"/>
    <dgm:cxn modelId="{EE562A08-AB63-4057-B32E-106F615E238C}" type="presParOf" srcId="{2D012DB5-A166-4330-9F4B-EEC9E9F27676}" destId="{88C10EE6-C84E-4E7C-B28E-F5088115E65B}" srcOrd="0" destOrd="0" presId="urn:microsoft.com/office/officeart/2005/8/layout/cycle3"/>
    <dgm:cxn modelId="{E6EFA2DD-8A6B-44C4-BA4D-6CB5EFD61DD4}" type="presParOf" srcId="{2D012DB5-A166-4330-9F4B-EEC9E9F27676}" destId="{0E8042C5-91B2-4834-AAE9-0115C7B4AC26}" srcOrd="1" destOrd="0" presId="urn:microsoft.com/office/officeart/2005/8/layout/cycle3"/>
    <dgm:cxn modelId="{7F1E2266-83B0-4395-9397-B2F3DF4E79CD}" type="presParOf" srcId="{2D012DB5-A166-4330-9F4B-EEC9E9F27676}" destId="{EF5B7E91-F9ED-4190-9FFC-5799F0FB3314}" srcOrd="2" destOrd="0" presId="urn:microsoft.com/office/officeart/2005/8/layout/cycle3"/>
    <dgm:cxn modelId="{98C6980E-EC2F-49AB-A7E3-B2E01E1F2BDD}" type="presParOf" srcId="{2D012DB5-A166-4330-9F4B-EEC9E9F27676}" destId="{09BF80B4-9AEA-49EC-89E7-33924C453216}" srcOrd="3" destOrd="0" presId="urn:microsoft.com/office/officeart/2005/8/layout/cycle3"/>
    <dgm:cxn modelId="{A3F08E5D-D1E3-45E8-ADFB-06EC924EA95D}" type="presParOf" srcId="{2D012DB5-A166-4330-9F4B-EEC9E9F27676}" destId="{B3B5F299-FB48-494B-B339-FA612B906DD2}" srcOrd="4" destOrd="0" presId="urn:microsoft.com/office/officeart/2005/8/layout/cycle3"/>
    <dgm:cxn modelId="{C1783D1F-7069-4E33-AF3F-F1D72632C766}" type="presParOf" srcId="{2D012DB5-A166-4330-9F4B-EEC9E9F27676}" destId="{7A21F4C5-5DFE-46BF-B563-7F3CA85EC4B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384D449-9FCF-4823-9E35-2F8AE1F15042}" type="doc">
      <dgm:prSet loTypeId="urn:microsoft.com/office/officeart/2005/8/layout/cycle3" loCatId="cycle" qsTypeId="urn:microsoft.com/office/officeart/2005/8/quickstyle/3d7" qsCatId="3D" csTypeId="urn:microsoft.com/office/officeart/2005/8/colors/accent0_3" csCatId="mainScheme" phldr="1"/>
      <dgm:spPr/>
      <dgm:t>
        <a:bodyPr/>
        <a:lstStyle/>
        <a:p>
          <a:endParaRPr lang="en-US"/>
        </a:p>
      </dgm:t>
    </dgm:pt>
    <dgm:pt modelId="{7ACF030F-17CD-4E26-B115-1EE9FB544323}">
      <dgm:prSet phldrT="[Text]"/>
      <dgm:spPr>
        <a:solidFill>
          <a:srgbClr val="752A7C"/>
        </a:solidFill>
      </dgm:spPr>
      <dgm:t>
        <a:bodyPr/>
        <a:lstStyle/>
        <a:p>
          <a:r>
            <a:rPr lang="en-US" dirty="0">
              <a:latin typeface="Montserrat" panose="00000500000000000000" pitchFamily="2" charset="0"/>
            </a:rPr>
            <a:t>Identification/</a:t>
          </a:r>
          <a:br>
            <a:rPr lang="en-US" dirty="0">
              <a:latin typeface="Montserrat" panose="00000500000000000000" pitchFamily="2" charset="0"/>
            </a:rPr>
          </a:br>
          <a:r>
            <a:rPr lang="en-US" dirty="0">
              <a:latin typeface="Montserrat" panose="00000500000000000000" pitchFamily="2" charset="0"/>
            </a:rPr>
            <a:t>Evaluation</a:t>
          </a:r>
        </a:p>
      </dgm:t>
    </dgm:pt>
    <dgm:pt modelId="{2488161A-4A14-4503-B2AF-20D28013DFCC}" type="parTrans" cxnId="{C61D2ED2-26FB-460B-A66F-EFC7FC527C15}">
      <dgm:prSet/>
      <dgm:spPr/>
      <dgm:t>
        <a:bodyPr/>
        <a:lstStyle/>
        <a:p>
          <a:endParaRPr lang="en-US"/>
        </a:p>
      </dgm:t>
    </dgm:pt>
    <dgm:pt modelId="{DD308D1F-11B5-4B40-AC96-A93348146994}" type="sibTrans" cxnId="{C61D2ED2-26FB-460B-A66F-EFC7FC527C15}">
      <dgm:prSet/>
      <dgm:spPr>
        <a:solidFill>
          <a:srgbClr val="D89EDE"/>
        </a:solidFill>
      </dgm:spPr>
      <dgm:t>
        <a:bodyPr/>
        <a:lstStyle/>
        <a:p>
          <a:endParaRPr lang="en-US"/>
        </a:p>
      </dgm:t>
    </dgm:pt>
    <dgm:pt modelId="{446F305A-F106-40AE-AB29-02E8AE457847}">
      <dgm:prSet phldrT="[Text]"/>
      <dgm:spPr>
        <a:solidFill>
          <a:srgbClr val="752A7C"/>
        </a:solidFill>
      </dgm:spPr>
      <dgm:t>
        <a:bodyPr/>
        <a:lstStyle/>
        <a:p>
          <a:r>
            <a:rPr lang="en-US" dirty="0">
              <a:latin typeface="Montserrat" panose="00000500000000000000" pitchFamily="2" charset="0"/>
            </a:rPr>
            <a:t>Ask</a:t>
          </a:r>
        </a:p>
      </dgm:t>
    </dgm:pt>
    <dgm:pt modelId="{256F7EF5-BCA6-4D82-BFEE-9E2A69485B42}" type="parTrans" cxnId="{7319F3E7-EE60-49A5-B62B-3F2A2441F6E3}">
      <dgm:prSet/>
      <dgm:spPr/>
      <dgm:t>
        <a:bodyPr/>
        <a:lstStyle/>
        <a:p>
          <a:endParaRPr lang="en-US"/>
        </a:p>
      </dgm:t>
    </dgm:pt>
    <dgm:pt modelId="{44E04918-CD7B-4B90-9D19-2A9F28BE402D}" type="sibTrans" cxnId="{7319F3E7-EE60-49A5-B62B-3F2A2441F6E3}">
      <dgm:prSet/>
      <dgm:spPr/>
      <dgm:t>
        <a:bodyPr/>
        <a:lstStyle/>
        <a:p>
          <a:endParaRPr lang="en-US"/>
        </a:p>
      </dgm:t>
    </dgm:pt>
    <dgm:pt modelId="{0CDEE8A0-C9F3-4E03-B405-C799FFAEB3BE}">
      <dgm:prSet phldrT="[Text]"/>
      <dgm:spPr>
        <a:solidFill>
          <a:srgbClr val="752A7C"/>
        </a:solidFill>
      </dgm:spPr>
      <dgm:t>
        <a:bodyPr/>
        <a:lstStyle/>
        <a:p>
          <a:r>
            <a:rPr lang="en-US" dirty="0">
              <a:latin typeface="Montserrat" panose="00000500000000000000" pitchFamily="2" charset="0"/>
            </a:rPr>
            <a:t>Experience</a:t>
          </a:r>
        </a:p>
      </dgm:t>
    </dgm:pt>
    <dgm:pt modelId="{EB4D3C28-D2AB-4B68-AB7F-4A072BA08420}" type="parTrans" cxnId="{DE4F4938-C3AD-4EA2-B361-C5DAF7ECBA1B}">
      <dgm:prSet/>
      <dgm:spPr/>
      <dgm:t>
        <a:bodyPr/>
        <a:lstStyle/>
        <a:p>
          <a:endParaRPr lang="en-US"/>
        </a:p>
      </dgm:t>
    </dgm:pt>
    <dgm:pt modelId="{ABC3A83F-80BE-4FF7-AB0B-E4546D6D6820}" type="sibTrans" cxnId="{DE4F4938-C3AD-4EA2-B361-C5DAF7ECBA1B}">
      <dgm:prSet/>
      <dgm:spPr/>
      <dgm:t>
        <a:bodyPr/>
        <a:lstStyle/>
        <a:p>
          <a:endParaRPr lang="en-US"/>
        </a:p>
      </dgm:t>
    </dgm:pt>
    <dgm:pt modelId="{853D57BF-9005-4E5E-9A1B-6F4E35D5FA37}">
      <dgm:prSet phldrT="[Text]"/>
      <dgm:spPr>
        <a:solidFill>
          <a:srgbClr val="752A7C"/>
        </a:solidFill>
      </dgm:spPr>
      <dgm:t>
        <a:bodyPr/>
        <a:lstStyle/>
        <a:p>
          <a:r>
            <a:rPr lang="en-US" dirty="0">
              <a:latin typeface="Montserrat" panose="00000500000000000000" pitchFamily="2" charset="0"/>
            </a:rPr>
            <a:t>Orientation</a:t>
          </a:r>
        </a:p>
      </dgm:t>
    </dgm:pt>
    <dgm:pt modelId="{A49018C4-9BC2-4E07-B912-D75FD9D6381D}" type="parTrans" cxnId="{462DD301-0B70-4BD2-99F8-8AC1308063CE}">
      <dgm:prSet/>
      <dgm:spPr/>
      <dgm:t>
        <a:bodyPr/>
        <a:lstStyle/>
        <a:p>
          <a:endParaRPr lang="en-US"/>
        </a:p>
      </dgm:t>
    </dgm:pt>
    <dgm:pt modelId="{C2707C75-8E9E-4DA3-9BC4-B8F057E62BB0}" type="sibTrans" cxnId="{462DD301-0B70-4BD2-99F8-8AC1308063CE}">
      <dgm:prSet/>
      <dgm:spPr/>
      <dgm:t>
        <a:bodyPr/>
        <a:lstStyle/>
        <a:p>
          <a:endParaRPr lang="en-US"/>
        </a:p>
      </dgm:t>
    </dgm:pt>
    <dgm:pt modelId="{CBE26A8B-C274-4B23-B40A-34CF17EC9BE5}" type="pres">
      <dgm:prSet presAssocID="{8384D449-9FCF-4823-9E35-2F8AE1F15042}" presName="Name0" presStyleCnt="0">
        <dgm:presLayoutVars>
          <dgm:dir/>
          <dgm:resizeHandles val="exact"/>
        </dgm:presLayoutVars>
      </dgm:prSet>
      <dgm:spPr/>
    </dgm:pt>
    <dgm:pt modelId="{2D012DB5-A166-4330-9F4B-EEC9E9F27676}" type="pres">
      <dgm:prSet presAssocID="{8384D449-9FCF-4823-9E35-2F8AE1F15042}" presName="cycle" presStyleCnt="0"/>
      <dgm:spPr/>
    </dgm:pt>
    <dgm:pt modelId="{88C10EE6-C84E-4E7C-B28E-F5088115E65B}" type="pres">
      <dgm:prSet presAssocID="{7ACF030F-17CD-4E26-B115-1EE9FB544323}" presName="nodeFirstNode" presStyleLbl="node1" presStyleIdx="0" presStyleCnt="4">
        <dgm:presLayoutVars>
          <dgm:bulletEnabled val="1"/>
        </dgm:presLayoutVars>
      </dgm:prSet>
      <dgm:spPr/>
    </dgm:pt>
    <dgm:pt modelId="{0E8042C5-91B2-4834-AAE9-0115C7B4AC26}" type="pres">
      <dgm:prSet presAssocID="{DD308D1F-11B5-4B40-AC96-A93348146994}" presName="sibTransFirstNode" presStyleLbl="bgShp" presStyleIdx="0" presStyleCnt="1"/>
      <dgm:spPr/>
    </dgm:pt>
    <dgm:pt modelId="{EF5B7E91-F9ED-4190-9FFC-5799F0FB3314}" type="pres">
      <dgm:prSet presAssocID="{853D57BF-9005-4E5E-9A1B-6F4E35D5FA37}" presName="nodeFollowingNodes" presStyleLbl="node1" presStyleIdx="1" presStyleCnt="4">
        <dgm:presLayoutVars>
          <dgm:bulletEnabled val="1"/>
        </dgm:presLayoutVars>
      </dgm:prSet>
      <dgm:spPr/>
    </dgm:pt>
    <dgm:pt modelId="{09BF80B4-9AEA-49EC-89E7-33924C453216}" type="pres">
      <dgm:prSet presAssocID="{446F305A-F106-40AE-AB29-02E8AE457847}" presName="nodeFollowingNodes" presStyleLbl="node1" presStyleIdx="2" presStyleCnt="4">
        <dgm:presLayoutVars>
          <dgm:bulletEnabled val="1"/>
        </dgm:presLayoutVars>
      </dgm:prSet>
      <dgm:spPr/>
    </dgm:pt>
    <dgm:pt modelId="{B3B5F299-FB48-494B-B339-FA612B906DD2}" type="pres">
      <dgm:prSet presAssocID="{0CDEE8A0-C9F3-4E03-B405-C799FFAEB3BE}" presName="nodeFollowingNodes" presStyleLbl="node1" presStyleIdx="3" presStyleCnt="4">
        <dgm:presLayoutVars>
          <dgm:bulletEnabled val="1"/>
        </dgm:presLayoutVars>
      </dgm:prSet>
      <dgm:spPr/>
    </dgm:pt>
  </dgm:ptLst>
  <dgm:cxnLst>
    <dgm:cxn modelId="{462DD301-0B70-4BD2-99F8-8AC1308063CE}" srcId="{8384D449-9FCF-4823-9E35-2F8AE1F15042}" destId="{853D57BF-9005-4E5E-9A1B-6F4E35D5FA37}" srcOrd="1" destOrd="0" parTransId="{A49018C4-9BC2-4E07-B912-D75FD9D6381D}" sibTransId="{C2707C75-8E9E-4DA3-9BC4-B8F057E62BB0}"/>
    <dgm:cxn modelId="{189B4602-B10A-4097-A5F8-239A9FD1F99F}" type="presOf" srcId="{0CDEE8A0-C9F3-4E03-B405-C799FFAEB3BE}" destId="{B3B5F299-FB48-494B-B339-FA612B906DD2}" srcOrd="0" destOrd="0" presId="urn:microsoft.com/office/officeart/2005/8/layout/cycle3"/>
    <dgm:cxn modelId="{065BEE2C-50F1-4663-8A93-7C51AAB36DFD}" type="presOf" srcId="{8384D449-9FCF-4823-9E35-2F8AE1F15042}" destId="{CBE26A8B-C274-4B23-B40A-34CF17EC9BE5}" srcOrd="0" destOrd="0" presId="urn:microsoft.com/office/officeart/2005/8/layout/cycle3"/>
    <dgm:cxn modelId="{DE4F4938-C3AD-4EA2-B361-C5DAF7ECBA1B}" srcId="{8384D449-9FCF-4823-9E35-2F8AE1F15042}" destId="{0CDEE8A0-C9F3-4E03-B405-C799FFAEB3BE}" srcOrd="3" destOrd="0" parTransId="{EB4D3C28-D2AB-4B68-AB7F-4A072BA08420}" sibTransId="{ABC3A83F-80BE-4FF7-AB0B-E4546D6D6820}"/>
    <dgm:cxn modelId="{BD13953D-C945-4126-A96D-C12D42266A40}" type="presOf" srcId="{446F305A-F106-40AE-AB29-02E8AE457847}" destId="{09BF80B4-9AEA-49EC-89E7-33924C453216}" srcOrd="0" destOrd="0" presId="urn:microsoft.com/office/officeart/2005/8/layout/cycle3"/>
    <dgm:cxn modelId="{E0E55DBB-7BF6-4CE6-8C17-F0CFBAD9D838}" type="presOf" srcId="{853D57BF-9005-4E5E-9A1B-6F4E35D5FA37}" destId="{EF5B7E91-F9ED-4190-9FFC-5799F0FB3314}" srcOrd="0" destOrd="0" presId="urn:microsoft.com/office/officeart/2005/8/layout/cycle3"/>
    <dgm:cxn modelId="{CFF29BCE-5806-4053-B4E6-E6B38B5FA6F4}" type="presOf" srcId="{DD308D1F-11B5-4B40-AC96-A93348146994}" destId="{0E8042C5-91B2-4834-AAE9-0115C7B4AC26}" srcOrd="0" destOrd="0" presId="urn:microsoft.com/office/officeart/2005/8/layout/cycle3"/>
    <dgm:cxn modelId="{C61D2ED2-26FB-460B-A66F-EFC7FC527C15}" srcId="{8384D449-9FCF-4823-9E35-2F8AE1F15042}" destId="{7ACF030F-17CD-4E26-B115-1EE9FB544323}" srcOrd="0" destOrd="0" parTransId="{2488161A-4A14-4503-B2AF-20D28013DFCC}" sibTransId="{DD308D1F-11B5-4B40-AC96-A93348146994}"/>
    <dgm:cxn modelId="{7319F3E7-EE60-49A5-B62B-3F2A2441F6E3}" srcId="{8384D449-9FCF-4823-9E35-2F8AE1F15042}" destId="{446F305A-F106-40AE-AB29-02E8AE457847}" srcOrd="2" destOrd="0" parTransId="{256F7EF5-BCA6-4D82-BFEE-9E2A69485B42}" sibTransId="{44E04918-CD7B-4B90-9D19-2A9F28BE402D}"/>
    <dgm:cxn modelId="{C07309E9-9DB5-4BAD-A720-5B2FE547379C}" type="presOf" srcId="{7ACF030F-17CD-4E26-B115-1EE9FB544323}" destId="{88C10EE6-C84E-4E7C-B28E-F5088115E65B}" srcOrd="0" destOrd="0" presId="urn:microsoft.com/office/officeart/2005/8/layout/cycle3"/>
    <dgm:cxn modelId="{62362074-2D7D-4288-930B-53B7B9852266}" type="presParOf" srcId="{CBE26A8B-C274-4B23-B40A-34CF17EC9BE5}" destId="{2D012DB5-A166-4330-9F4B-EEC9E9F27676}" srcOrd="0" destOrd="0" presId="urn:microsoft.com/office/officeart/2005/8/layout/cycle3"/>
    <dgm:cxn modelId="{EE562A08-AB63-4057-B32E-106F615E238C}" type="presParOf" srcId="{2D012DB5-A166-4330-9F4B-EEC9E9F27676}" destId="{88C10EE6-C84E-4E7C-B28E-F5088115E65B}" srcOrd="0" destOrd="0" presId="urn:microsoft.com/office/officeart/2005/8/layout/cycle3"/>
    <dgm:cxn modelId="{E6EFA2DD-8A6B-44C4-BA4D-6CB5EFD61DD4}" type="presParOf" srcId="{2D012DB5-A166-4330-9F4B-EEC9E9F27676}" destId="{0E8042C5-91B2-4834-AAE9-0115C7B4AC26}" srcOrd="1" destOrd="0" presId="urn:microsoft.com/office/officeart/2005/8/layout/cycle3"/>
    <dgm:cxn modelId="{7F1E2266-83B0-4395-9397-B2F3DF4E79CD}" type="presParOf" srcId="{2D012DB5-A166-4330-9F4B-EEC9E9F27676}" destId="{EF5B7E91-F9ED-4190-9FFC-5799F0FB3314}" srcOrd="2" destOrd="0" presId="urn:microsoft.com/office/officeart/2005/8/layout/cycle3"/>
    <dgm:cxn modelId="{98C6980E-EC2F-49AB-A7E3-B2E01E1F2BDD}" type="presParOf" srcId="{2D012DB5-A166-4330-9F4B-EEC9E9F27676}" destId="{09BF80B4-9AEA-49EC-89E7-33924C453216}" srcOrd="3" destOrd="0" presId="urn:microsoft.com/office/officeart/2005/8/layout/cycle3"/>
    <dgm:cxn modelId="{A3F08E5D-D1E3-45E8-ADFB-06EC924EA95D}" type="presParOf" srcId="{2D012DB5-A166-4330-9F4B-EEC9E9F27676}" destId="{B3B5F299-FB48-494B-B339-FA612B906DD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1D0734-8819-4AEC-B239-E4BB47B2BF75}" type="doc">
      <dgm:prSet loTypeId="urn:microsoft.com/office/officeart/2005/8/layout/pyramid1" loCatId="pyramid" qsTypeId="urn:microsoft.com/office/officeart/2005/8/quickstyle/simple1" qsCatId="simple" csTypeId="urn:microsoft.com/office/officeart/2005/8/colors/accent2_1" csCatId="accent2" phldr="1"/>
      <dgm:spPr/>
    </dgm:pt>
    <dgm:pt modelId="{749CA68B-FC53-401A-B689-1FAFD9E98239}">
      <dgm:prSet phldrT="[Text]" custT="1"/>
      <dgm:spPr>
        <a:ln w="19050">
          <a:solidFill>
            <a:srgbClr val="019067"/>
          </a:solidFill>
        </a:ln>
      </dgm:spPr>
      <dgm:t>
        <a:bodyPr/>
        <a:lstStyle/>
        <a:p>
          <a:pPr>
            <a:spcAft>
              <a:spcPts val="600"/>
            </a:spcAft>
          </a:pPr>
          <a:r>
            <a:rPr lang="en-US" sz="1800" b="1" dirty="0">
              <a:latin typeface="Montserrat" panose="00000500000000000000" pitchFamily="2" charset="0"/>
            </a:rPr>
            <a:t>First-timer Annual Giving</a:t>
          </a:r>
        </a:p>
      </dgm:t>
    </dgm:pt>
    <dgm:pt modelId="{EEEC0731-8E67-4712-9F6D-1C04755B80C2}" type="parTrans" cxnId="{4D4A118F-3305-4897-9FAC-18EC67BC2D08}">
      <dgm:prSet/>
      <dgm:spPr/>
      <dgm:t>
        <a:bodyPr/>
        <a:lstStyle/>
        <a:p>
          <a:endParaRPr lang="en-US"/>
        </a:p>
      </dgm:t>
    </dgm:pt>
    <dgm:pt modelId="{F8A0D35C-EBC3-467C-9CBF-4ED1402FB8EF}" type="sibTrans" cxnId="{4D4A118F-3305-4897-9FAC-18EC67BC2D08}">
      <dgm:prSet/>
      <dgm:spPr/>
      <dgm:t>
        <a:bodyPr/>
        <a:lstStyle/>
        <a:p>
          <a:endParaRPr lang="en-US"/>
        </a:p>
      </dgm:t>
    </dgm:pt>
    <dgm:pt modelId="{94431D8B-C0EF-4F4A-80A3-5A9064C2190B}">
      <dgm:prSet custT="1"/>
      <dgm:spPr>
        <a:ln w="19050">
          <a:solidFill>
            <a:srgbClr val="019067"/>
          </a:solidFill>
        </a:ln>
      </dgm:spPr>
      <dgm:t>
        <a:bodyPr/>
        <a:lstStyle/>
        <a:p>
          <a:pPr>
            <a:spcAft>
              <a:spcPts val="0"/>
            </a:spcAft>
          </a:pPr>
          <a:r>
            <a:rPr lang="en-US" sz="1800" b="1" dirty="0">
              <a:latin typeface="Montserrat" panose="00000500000000000000" pitchFamily="2" charset="0"/>
            </a:rPr>
            <a:t>Major Giving</a:t>
          </a:r>
        </a:p>
      </dgm:t>
    </dgm:pt>
    <dgm:pt modelId="{8A4F28ED-09A4-400A-A22C-1479151D3464}" type="parTrans" cxnId="{1A93CDA8-8687-414D-A72E-2696A1B0853D}">
      <dgm:prSet/>
      <dgm:spPr/>
      <dgm:t>
        <a:bodyPr/>
        <a:lstStyle/>
        <a:p>
          <a:endParaRPr lang="en-US"/>
        </a:p>
      </dgm:t>
    </dgm:pt>
    <dgm:pt modelId="{2390DF30-0A11-4F4F-B5F2-9223899E26DC}" type="sibTrans" cxnId="{1A93CDA8-8687-414D-A72E-2696A1B0853D}">
      <dgm:prSet/>
      <dgm:spPr/>
      <dgm:t>
        <a:bodyPr/>
        <a:lstStyle/>
        <a:p>
          <a:endParaRPr lang="en-US"/>
        </a:p>
      </dgm:t>
    </dgm:pt>
    <dgm:pt modelId="{652A780A-9A3A-4F24-BF83-58C062863CB4}">
      <dgm:prSet phldrT="[Text]" custT="1"/>
      <dgm:spPr>
        <a:ln w="19050">
          <a:solidFill>
            <a:srgbClr val="019067"/>
          </a:solidFill>
        </a:ln>
      </dgm:spPr>
      <dgm:t>
        <a:bodyPr/>
        <a:lstStyle/>
        <a:p>
          <a:r>
            <a:rPr lang="en-US" sz="1800" b="1" dirty="0">
              <a:latin typeface="Montserrat" panose="00000500000000000000" pitchFamily="2" charset="0"/>
            </a:rPr>
            <a:t>Legacy Giving</a:t>
          </a:r>
        </a:p>
      </dgm:t>
    </dgm:pt>
    <dgm:pt modelId="{98FB0119-7CBD-40D8-A324-29AFF03E3E4F}" type="sibTrans" cxnId="{1F3CE87B-71D3-4326-850B-ACF4380F0773}">
      <dgm:prSet/>
      <dgm:spPr/>
      <dgm:t>
        <a:bodyPr/>
        <a:lstStyle/>
        <a:p>
          <a:endParaRPr lang="en-US"/>
        </a:p>
      </dgm:t>
    </dgm:pt>
    <dgm:pt modelId="{D3FA9AD0-0555-4FDF-944B-0F303F3C573E}" type="parTrans" cxnId="{1F3CE87B-71D3-4326-850B-ACF4380F0773}">
      <dgm:prSet/>
      <dgm:spPr/>
      <dgm:t>
        <a:bodyPr/>
        <a:lstStyle/>
        <a:p>
          <a:endParaRPr lang="en-US"/>
        </a:p>
      </dgm:t>
    </dgm:pt>
    <dgm:pt modelId="{99519686-7E93-40C7-B0B3-36C1D10C839D}">
      <dgm:prSet phldrT="[Text]" custT="1"/>
      <dgm:spPr>
        <a:ln w="19050">
          <a:solidFill>
            <a:srgbClr val="019067"/>
          </a:solidFill>
        </a:ln>
      </dgm:spPr>
      <dgm:t>
        <a:bodyPr/>
        <a:lstStyle/>
        <a:p>
          <a:pPr>
            <a:spcAft>
              <a:spcPts val="600"/>
            </a:spcAft>
          </a:pPr>
          <a:r>
            <a:rPr lang="en-US" sz="1800" b="1" dirty="0">
              <a:latin typeface="Montserrat" panose="00000500000000000000" pitchFamily="2" charset="0"/>
            </a:rPr>
            <a:t>Repeat Annual Giving</a:t>
          </a:r>
          <a:endParaRPr lang="en-US" sz="1800" b="0" dirty="0">
            <a:latin typeface="Montserrat" panose="00000500000000000000" pitchFamily="2" charset="0"/>
          </a:endParaRPr>
        </a:p>
      </dgm:t>
    </dgm:pt>
    <dgm:pt modelId="{1E1F974C-4AA0-45DE-8F8A-88D9120A7012}" type="sibTrans" cxnId="{DF8EF7A4-E136-4B10-AF6D-49D1147B8419}">
      <dgm:prSet/>
      <dgm:spPr/>
      <dgm:t>
        <a:bodyPr/>
        <a:lstStyle/>
        <a:p>
          <a:endParaRPr lang="en-US"/>
        </a:p>
      </dgm:t>
    </dgm:pt>
    <dgm:pt modelId="{47B1FA0C-C99A-4080-947A-BEC1469D308E}" type="parTrans" cxnId="{DF8EF7A4-E136-4B10-AF6D-49D1147B8419}">
      <dgm:prSet/>
      <dgm:spPr/>
      <dgm:t>
        <a:bodyPr/>
        <a:lstStyle/>
        <a:p>
          <a:endParaRPr lang="en-US"/>
        </a:p>
      </dgm:t>
    </dgm:pt>
    <dgm:pt modelId="{9B9A57C0-307C-42E8-BFCB-A18F39855DAF}">
      <dgm:prSet custT="1"/>
      <dgm:spPr>
        <a:ln w="19050">
          <a:solidFill>
            <a:srgbClr val="019067"/>
          </a:solidFill>
        </a:ln>
      </dgm:spPr>
      <dgm:t>
        <a:bodyPr/>
        <a:lstStyle/>
        <a:p>
          <a:pPr>
            <a:spcAft>
              <a:spcPts val="600"/>
            </a:spcAft>
          </a:pPr>
          <a:r>
            <a:rPr lang="en-US" sz="1800" b="1" dirty="0">
              <a:latin typeface="Montserrat" panose="00000500000000000000" pitchFamily="2" charset="0"/>
            </a:rPr>
            <a:t>Special/Major Giving</a:t>
          </a:r>
          <a:endParaRPr lang="en-US" sz="1400" b="0" dirty="0">
            <a:latin typeface="Montserrat" panose="00000500000000000000" pitchFamily="2" charset="0"/>
          </a:endParaRPr>
        </a:p>
      </dgm:t>
    </dgm:pt>
    <dgm:pt modelId="{A0E1AADD-4A0E-460F-AACD-233856E073DD}" type="sibTrans" cxnId="{4ECF07BA-E86E-426C-8690-5D18F92DB12C}">
      <dgm:prSet/>
      <dgm:spPr/>
      <dgm:t>
        <a:bodyPr/>
        <a:lstStyle/>
        <a:p>
          <a:endParaRPr lang="en-US"/>
        </a:p>
      </dgm:t>
    </dgm:pt>
    <dgm:pt modelId="{AF0386E1-AC8D-4F93-AEAD-7FDD10E870DA}" type="parTrans" cxnId="{4ECF07BA-E86E-426C-8690-5D18F92DB12C}">
      <dgm:prSet/>
      <dgm:spPr/>
      <dgm:t>
        <a:bodyPr/>
        <a:lstStyle/>
        <a:p>
          <a:endParaRPr lang="en-US"/>
        </a:p>
      </dgm:t>
    </dgm:pt>
    <dgm:pt modelId="{A6C00F24-6D10-4819-820F-7ED1DABC15F7}" type="pres">
      <dgm:prSet presAssocID="{C11D0734-8819-4AEC-B239-E4BB47B2BF75}" presName="Name0" presStyleCnt="0">
        <dgm:presLayoutVars>
          <dgm:dir/>
          <dgm:animLvl val="lvl"/>
          <dgm:resizeHandles val="exact"/>
        </dgm:presLayoutVars>
      </dgm:prSet>
      <dgm:spPr/>
    </dgm:pt>
    <dgm:pt modelId="{2A4D6D85-B964-4392-B8B1-C341141BD012}" type="pres">
      <dgm:prSet presAssocID="{652A780A-9A3A-4F24-BF83-58C062863CB4}" presName="Name8" presStyleCnt="0"/>
      <dgm:spPr/>
    </dgm:pt>
    <dgm:pt modelId="{4CE382C7-2B5D-474A-9B0D-7202CDC5B498}" type="pres">
      <dgm:prSet presAssocID="{652A780A-9A3A-4F24-BF83-58C062863CB4}" presName="level" presStyleLbl="node1" presStyleIdx="0" presStyleCnt="5">
        <dgm:presLayoutVars>
          <dgm:chMax val="1"/>
          <dgm:bulletEnabled val="1"/>
        </dgm:presLayoutVars>
      </dgm:prSet>
      <dgm:spPr/>
    </dgm:pt>
    <dgm:pt modelId="{114BEA68-9396-497E-A382-2536E2C1CD53}" type="pres">
      <dgm:prSet presAssocID="{652A780A-9A3A-4F24-BF83-58C062863CB4}" presName="levelTx" presStyleLbl="revTx" presStyleIdx="0" presStyleCnt="0">
        <dgm:presLayoutVars>
          <dgm:chMax val="1"/>
          <dgm:bulletEnabled val="1"/>
        </dgm:presLayoutVars>
      </dgm:prSet>
      <dgm:spPr/>
    </dgm:pt>
    <dgm:pt modelId="{D7CAF2DD-CF97-4CBD-BC57-79F93873E319}" type="pres">
      <dgm:prSet presAssocID="{94431D8B-C0EF-4F4A-80A3-5A9064C2190B}" presName="Name8" presStyleCnt="0"/>
      <dgm:spPr/>
    </dgm:pt>
    <dgm:pt modelId="{1444594F-D1ED-454C-AC75-D7E078C7DC1F}" type="pres">
      <dgm:prSet presAssocID="{94431D8B-C0EF-4F4A-80A3-5A9064C2190B}" presName="level" presStyleLbl="node1" presStyleIdx="1" presStyleCnt="5">
        <dgm:presLayoutVars>
          <dgm:chMax val="1"/>
          <dgm:bulletEnabled val="1"/>
        </dgm:presLayoutVars>
      </dgm:prSet>
      <dgm:spPr/>
    </dgm:pt>
    <dgm:pt modelId="{103A0EDB-55ED-4D9E-818B-427E2A7EF359}" type="pres">
      <dgm:prSet presAssocID="{94431D8B-C0EF-4F4A-80A3-5A9064C2190B}" presName="levelTx" presStyleLbl="revTx" presStyleIdx="0" presStyleCnt="0">
        <dgm:presLayoutVars>
          <dgm:chMax val="1"/>
          <dgm:bulletEnabled val="1"/>
        </dgm:presLayoutVars>
      </dgm:prSet>
      <dgm:spPr/>
    </dgm:pt>
    <dgm:pt modelId="{62D33903-A891-4E4A-87C8-E35AC8997DC7}" type="pres">
      <dgm:prSet presAssocID="{9B9A57C0-307C-42E8-BFCB-A18F39855DAF}" presName="Name8" presStyleCnt="0"/>
      <dgm:spPr/>
    </dgm:pt>
    <dgm:pt modelId="{009B4A8A-3C18-49DD-9086-F4A144481DBF}" type="pres">
      <dgm:prSet presAssocID="{9B9A57C0-307C-42E8-BFCB-A18F39855DAF}" presName="level" presStyleLbl="node1" presStyleIdx="2" presStyleCnt="5">
        <dgm:presLayoutVars>
          <dgm:chMax val="1"/>
          <dgm:bulletEnabled val="1"/>
        </dgm:presLayoutVars>
      </dgm:prSet>
      <dgm:spPr/>
    </dgm:pt>
    <dgm:pt modelId="{E6798EEE-DDEF-4EC7-B289-8478CA83E9E8}" type="pres">
      <dgm:prSet presAssocID="{9B9A57C0-307C-42E8-BFCB-A18F39855DAF}" presName="levelTx" presStyleLbl="revTx" presStyleIdx="0" presStyleCnt="0">
        <dgm:presLayoutVars>
          <dgm:chMax val="1"/>
          <dgm:bulletEnabled val="1"/>
        </dgm:presLayoutVars>
      </dgm:prSet>
      <dgm:spPr/>
    </dgm:pt>
    <dgm:pt modelId="{140C8C26-43C3-4C9E-AFE3-2515A3D1E7F5}" type="pres">
      <dgm:prSet presAssocID="{99519686-7E93-40C7-B0B3-36C1D10C839D}" presName="Name8" presStyleCnt="0"/>
      <dgm:spPr/>
    </dgm:pt>
    <dgm:pt modelId="{F6298899-6A4A-47FC-85A6-E34901E4165B}" type="pres">
      <dgm:prSet presAssocID="{99519686-7E93-40C7-B0B3-36C1D10C839D}" presName="level" presStyleLbl="node1" presStyleIdx="3" presStyleCnt="5">
        <dgm:presLayoutVars>
          <dgm:chMax val="1"/>
          <dgm:bulletEnabled val="1"/>
        </dgm:presLayoutVars>
      </dgm:prSet>
      <dgm:spPr/>
    </dgm:pt>
    <dgm:pt modelId="{CD881B1C-F45D-4D99-889C-E2780407824F}" type="pres">
      <dgm:prSet presAssocID="{99519686-7E93-40C7-B0B3-36C1D10C839D}" presName="levelTx" presStyleLbl="revTx" presStyleIdx="0" presStyleCnt="0">
        <dgm:presLayoutVars>
          <dgm:chMax val="1"/>
          <dgm:bulletEnabled val="1"/>
        </dgm:presLayoutVars>
      </dgm:prSet>
      <dgm:spPr/>
    </dgm:pt>
    <dgm:pt modelId="{9B2293C9-BE96-492D-9709-2B064B13B66E}" type="pres">
      <dgm:prSet presAssocID="{749CA68B-FC53-401A-B689-1FAFD9E98239}" presName="Name8" presStyleCnt="0"/>
      <dgm:spPr/>
    </dgm:pt>
    <dgm:pt modelId="{760E7E9F-0B3C-4BEB-9DF1-A078AC43797E}" type="pres">
      <dgm:prSet presAssocID="{749CA68B-FC53-401A-B689-1FAFD9E98239}" presName="level" presStyleLbl="node1" presStyleIdx="4" presStyleCnt="5">
        <dgm:presLayoutVars>
          <dgm:chMax val="1"/>
          <dgm:bulletEnabled val="1"/>
        </dgm:presLayoutVars>
      </dgm:prSet>
      <dgm:spPr/>
    </dgm:pt>
    <dgm:pt modelId="{B5D6BA9F-3A71-4EF3-9E53-0249AD339554}" type="pres">
      <dgm:prSet presAssocID="{749CA68B-FC53-401A-B689-1FAFD9E98239}" presName="levelTx" presStyleLbl="revTx" presStyleIdx="0" presStyleCnt="0">
        <dgm:presLayoutVars>
          <dgm:chMax val="1"/>
          <dgm:bulletEnabled val="1"/>
        </dgm:presLayoutVars>
      </dgm:prSet>
      <dgm:spPr/>
    </dgm:pt>
  </dgm:ptLst>
  <dgm:cxnLst>
    <dgm:cxn modelId="{23244806-C594-43D4-8CC2-068481556F92}" type="presOf" srcId="{9B9A57C0-307C-42E8-BFCB-A18F39855DAF}" destId="{009B4A8A-3C18-49DD-9086-F4A144481DBF}" srcOrd="0" destOrd="0" presId="urn:microsoft.com/office/officeart/2005/8/layout/pyramid1"/>
    <dgm:cxn modelId="{94F80614-4106-443A-A668-D6B589D913CB}" type="presOf" srcId="{749CA68B-FC53-401A-B689-1FAFD9E98239}" destId="{B5D6BA9F-3A71-4EF3-9E53-0249AD339554}" srcOrd="1" destOrd="0" presId="urn:microsoft.com/office/officeart/2005/8/layout/pyramid1"/>
    <dgm:cxn modelId="{3292BF1E-0B23-45FF-B6A5-805A5EDBA288}" type="presOf" srcId="{749CA68B-FC53-401A-B689-1FAFD9E98239}" destId="{760E7E9F-0B3C-4BEB-9DF1-A078AC43797E}" srcOrd="0" destOrd="0" presId="urn:microsoft.com/office/officeart/2005/8/layout/pyramid1"/>
    <dgm:cxn modelId="{8189CF6A-5DBC-4189-A748-3F63B6C2BF0F}" type="presOf" srcId="{652A780A-9A3A-4F24-BF83-58C062863CB4}" destId="{4CE382C7-2B5D-474A-9B0D-7202CDC5B498}" srcOrd="0" destOrd="0" presId="urn:microsoft.com/office/officeart/2005/8/layout/pyramid1"/>
    <dgm:cxn modelId="{1F3CE87B-71D3-4326-850B-ACF4380F0773}" srcId="{C11D0734-8819-4AEC-B239-E4BB47B2BF75}" destId="{652A780A-9A3A-4F24-BF83-58C062863CB4}" srcOrd="0" destOrd="0" parTransId="{D3FA9AD0-0555-4FDF-944B-0F303F3C573E}" sibTransId="{98FB0119-7CBD-40D8-A324-29AFF03E3E4F}"/>
    <dgm:cxn modelId="{4D4A118F-3305-4897-9FAC-18EC67BC2D08}" srcId="{C11D0734-8819-4AEC-B239-E4BB47B2BF75}" destId="{749CA68B-FC53-401A-B689-1FAFD9E98239}" srcOrd="4" destOrd="0" parTransId="{EEEC0731-8E67-4712-9F6D-1C04755B80C2}" sibTransId="{F8A0D35C-EBC3-467C-9CBF-4ED1402FB8EF}"/>
    <dgm:cxn modelId="{DF8EF7A4-E136-4B10-AF6D-49D1147B8419}" srcId="{C11D0734-8819-4AEC-B239-E4BB47B2BF75}" destId="{99519686-7E93-40C7-B0B3-36C1D10C839D}" srcOrd="3" destOrd="0" parTransId="{47B1FA0C-C99A-4080-947A-BEC1469D308E}" sibTransId="{1E1F974C-4AA0-45DE-8F8A-88D9120A7012}"/>
    <dgm:cxn modelId="{6EFC8BA7-653F-4293-9CB1-0FF5A713E349}" type="presOf" srcId="{94431D8B-C0EF-4F4A-80A3-5A9064C2190B}" destId="{1444594F-D1ED-454C-AC75-D7E078C7DC1F}" srcOrd="0" destOrd="0" presId="urn:microsoft.com/office/officeart/2005/8/layout/pyramid1"/>
    <dgm:cxn modelId="{1A93CDA8-8687-414D-A72E-2696A1B0853D}" srcId="{C11D0734-8819-4AEC-B239-E4BB47B2BF75}" destId="{94431D8B-C0EF-4F4A-80A3-5A9064C2190B}" srcOrd="1" destOrd="0" parTransId="{8A4F28ED-09A4-400A-A22C-1479151D3464}" sibTransId="{2390DF30-0A11-4F4F-B5F2-9223899E26DC}"/>
    <dgm:cxn modelId="{D05AA8A9-2064-49CF-A565-D2F53AE22313}" type="presOf" srcId="{652A780A-9A3A-4F24-BF83-58C062863CB4}" destId="{114BEA68-9396-497E-A382-2536E2C1CD53}" srcOrd="1" destOrd="0" presId="urn:microsoft.com/office/officeart/2005/8/layout/pyramid1"/>
    <dgm:cxn modelId="{B221F9AE-2CA8-4AAE-B377-32B43F6E8A1D}" type="presOf" srcId="{C11D0734-8819-4AEC-B239-E4BB47B2BF75}" destId="{A6C00F24-6D10-4819-820F-7ED1DABC15F7}" srcOrd="0" destOrd="0" presId="urn:microsoft.com/office/officeart/2005/8/layout/pyramid1"/>
    <dgm:cxn modelId="{4ECF07BA-E86E-426C-8690-5D18F92DB12C}" srcId="{C11D0734-8819-4AEC-B239-E4BB47B2BF75}" destId="{9B9A57C0-307C-42E8-BFCB-A18F39855DAF}" srcOrd="2" destOrd="0" parTransId="{AF0386E1-AC8D-4F93-AEAD-7FDD10E870DA}" sibTransId="{A0E1AADD-4A0E-460F-AACD-233856E073DD}"/>
    <dgm:cxn modelId="{14010AE1-3960-410C-AACC-21E32AA29CF4}" type="presOf" srcId="{9B9A57C0-307C-42E8-BFCB-A18F39855DAF}" destId="{E6798EEE-DDEF-4EC7-B289-8478CA83E9E8}" srcOrd="1" destOrd="0" presId="urn:microsoft.com/office/officeart/2005/8/layout/pyramid1"/>
    <dgm:cxn modelId="{81C010E4-9E80-43F4-B0EC-ED8F61B3AAD9}" type="presOf" srcId="{94431D8B-C0EF-4F4A-80A3-5A9064C2190B}" destId="{103A0EDB-55ED-4D9E-818B-427E2A7EF359}" srcOrd="1" destOrd="0" presId="urn:microsoft.com/office/officeart/2005/8/layout/pyramid1"/>
    <dgm:cxn modelId="{8BBA98E8-4EA3-4D9C-9FC5-E30EEE007FF9}" type="presOf" srcId="{99519686-7E93-40C7-B0B3-36C1D10C839D}" destId="{CD881B1C-F45D-4D99-889C-E2780407824F}" srcOrd="1" destOrd="0" presId="urn:microsoft.com/office/officeart/2005/8/layout/pyramid1"/>
    <dgm:cxn modelId="{7D9681FD-194D-4D3D-8E52-7D01516999D6}" type="presOf" srcId="{99519686-7E93-40C7-B0B3-36C1D10C839D}" destId="{F6298899-6A4A-47FC-85A6-E34901E4165B}" srcOrd="0" destOrd="0" presId="urn:microsoft.com/office/officeart/2005/8/layout/pyramid1"/>
    <dgm:cxn modelId="{F1461EF6-06AD-43A4-AB71-9DA7C1C63943}" type="presParOf" srcId="{A6C00F24-6D10-4819-820F-7ED1DABC15F7}" destId="{2A4D6D85-B964-4392-B8B1-C341141BD012}" srcOrd="0" destOrd="0" presId="urn:microsoft.com/office/officeart/2005/8/layout/pyramid1"/>
    <dgm:cxn modelId="{BE1E5B82-920B-47C1-8807-7534B92843B5}" type="presParOf" srcId="{2A4D6D85-B964-4392-B8B1-C341141BD012}" destId="{4CE382C7-2B5D-474A-9B0D-7202CDC5B498}" srcOrd="0" destOrd="0" presId="urn:microsoft.com/office/officeart/2005/8/layout/pyramid1"/>
    <dgm:cxn modelId="{33E6FE2E-DCA2-4AA1-BECE-6369DDE5EDA5}" type="presParOf" srcId="{2A4D6D85-B964-4392-B8B1-C341141BD012}" destId="{114BEA68-9396-497E-A382-2536E2C1CD53}" srcOrd="1" destOrd="0" presId="urn:microsoft.com/office/officeart/2005/8/layout/pyramid1"/>
    <dgm:cxn modelId="{C6F21F57-7190-4D6A-96D8-EEFD5AB09263}" type="presParOf" srcId="{A6C00F24-6D10-4819-820F-7ED1DABC15F7}" destId="{D7CAF2DD-CF97-4CBD-BC57-79F93873E319}" srcOrd="1" destOrd="0" presId="urn:microsoft.com/office/officeart/2005/8/layout/pyramid1"/>
    <dgm:cxn modelId="{9F4CEC61-CDBC-4B7C-8B52-9868204BFEF1}" type="presParOf" srcId="{D7CAF2DD-CF97-4CBD-BC57-79F93873E319}" destId="{1444594F-D1ED-454C-AC75-D7E078C7DC1F}" srcOrd="0" destOrd="0" presId="urn:microsoft.com/office/officeart/2005/8/layout/pyramid1"/>
    <dgm:cxn modelId="{3E8AC40E-94E4-4040-864E-BDBCE4B0B80D}" type="presParOf" srcId="{D7CAF2DD-CF97-4CBD-BC57-79F93873E319}" destId="{103A0EDB-55ED-4D9E-818B-427E2A7EF359}" srcOrd="1" destOrd="0" presId="urn:microsoft.com/office/officeart/2005/8/layout/pyramid1"/>
    <dgm:cxn modelId="{3A10BE16-FADA-4377-90CB-C3F5346942EB}" type="presParOf" srcId="{A6C00F24-6D10-4819-820F-7ED1DABC15F7}" destId="{62D33903-A891-4E4A-87C8-E35AC8997DC7}" srcOrd="2" destOrd="0" presId="urn:microsoft.com/office/officeart/2005/8/layout/pyramid1"/>
    <dgm:cxn modelId="{FFF260B6-5D2C-4A61-B285-6806D345F247}" type="presParOf" srcId="{62D33903-A891-4E4A-87C8-E35AC8997DC7}" destId="{009B4A8A-3C18-49DD-9086-F4A144481DBF}" srcOrd="0" destOrd="0" presId="urn:microsoft.com/office/officeart/2005/8/layout/pyramid1"/>
    <dgm:cxn modelId="{9A2BB6ED-20D7-4D6F-9B29-324A94B237C1}" type="presParOf" srcId="{62D33903-A891-4E4A-87C8-E35AC8997DC7}" destId="{E6798EEE-DDEF-4EC7-B289-8478CA83E9E8}" srcOrd="1" destOrd="0" presId="urn:microsoft.com/office/officeart/2005/8/layout/pyramid1"/>
    <dgm:cxn modelId="{D9DFAB25-09FD-4C29-B9E4-B79EEFDBD397}" type="presParOf" srcId="{A6C00F24-6D10-4819-820F-7ED1DABC15F7}" destId="{140C8C26-43C3-4C9E-AFE3-2515A3D1E7F5}" srcOrd="3" destOrd="0" presId="urn:microsoft.com/office/officeart/2005/8/layout/pyramid1"/>
    <dgm:cxn modelId="{99B461E8-A0F1-4683-BF15-E358E009C9E0}" type="presParOf" srcId="{140C8C26-43C3-4C9E-AFE3-2515A3D1E7F5}" destId="{F6298899-6A4A-47FC-85A6-E34901E4165B}" srcOrd="0" destOrd="0" presId="urn:microsoft.com/office/officeart/2005/8/layout/pyramid1"/>
    <dgm:cxn modelId="{0A45F265-2615-44B5-8168-672031036738}" type="presParOf" srcId="{140C8C26-43C3-4C9E-AFE3-2515A3D1E7F5}" destId="{CD881B1C-F45D-4D99-889C-E2780407824F}" srcOrd="1" destOrd="0" presId="urn:microsoft.com/office/officeart/2005/8/layout/pyramid1"/>
    <dgm:cxn modelId="{707FF9C7-0532-4DA7-BCAB-8428CE7C0E90}" type="presParOf" srcId="{A6C00F24-6D10-4819-820F-7ED1DABC15F7}" destId="{9B2293C9-BE96-492D-9709-2B064B13B66E}" srcOrd="4" destOrd="0" presId="urn:microsoft.com/office/officeart/2005/8/layout/pyramid1"/>
    <dgm:cxn modelId="{F5F7C7E7-2125-4370-A6DA-D976A36D14AA}" type="presParOf" srcId="{9B2293C9-BE96-492D-9709-2B064B13B66E}" destId="{760E7E9F-0B3C-4BEB-9DF1-A078AC43797E}" srcOrd="0" destOrd="0" presId="urn:microsoft.com/office/officeart/2005/8/layout/pyramid1"/>
    <dgm:cxn modelId="{C0CA0D83-D404-4D17-B6D8-FD1E3158DA74}" type="presParOf" srcId="{9B2293C9-BE96-492D-9709-2B064B13B66E}" destId="{B5D6BA9F-3A71-4EF3-9E53-0249AD339554}"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D0734-8819-4AEC-B239-E4BB47B2BF75}" type="doc">
      <dgm:prSet loTypeId="urn:microsoft.com/office/officeart/2005/8/layout/pyramid1" loCatId="pyramid" qsTypeId="urn:microsoft.com/office/officeart/2005/8/quickstyle/simple1" qsCatId="simple" csTypeId="urn:microsoft.com/office/officeart/2005/8/colors/accent2_1" csCatId="accent2" phldr="1"/>
      <dgm:spPr/>
    </dgm:pt>
    <dgm:pt modelId="{749CA68B-FC53-401A-B689-1FAFD9E98239}">
      <dgm:prSet phldrT="[Text]" custT="1"/>
      <dgm:spPr>
        <a:ln w="19050">
          <a:solidFill>
            <a:srgbClr val="019067"/>
          </a:solidFill>
        </a:ln>
      </dgm:spPr>
      <dgm:t>
        <a:bodyPr/>
        <a:lstStyle/>
        <a:p>
          <a:pPr>
            <a:spcAft>
              <a:spcPts val="600"/>
            </a:spcAft>
          </a:pPr>
          <a:r>
            <a:rPr lang="en-US" sz="1800" b="1" dirty="0">
              <a:latin typeface="Montserrat" panose="00000500000000000000" pitchFamily="2" charset="0"/>
            </a:rPr>
            <a:t>Expertise-Based Volunteer </a:t>
          </a:r>
        </a:p>
      </dgm:t>
    </dgm:pt>
    <dgm:pt modelId="{EEEC0731-8E67-4712-9F6D-1C04755B80C2}" type="parTrans" cxnId="{4D4A118F-3305-4897-9FAC-18EC67BC2D08}">
      <dgm:prSet/>
      <dgm:spPr/>
      <dgm:t>
        <a:bodyPr/>
        <a:lstStyle/>
        <a:p>
          <a:endParaRPr lang="en-US"/>
        </a:p>
      </dgm:t>
    </dgm:pt>
    <dgm:pt modelId="{F8A0D35C-EBC3-467C-9CBF-4ED1402FB8EF}" type="sibTrans" cxnId="{4D4A118F-3305-4897-9FAC-18EC67BC2D08}">
      <dgm:prSet/>
      <dgm:spPr/>
      <dgm:t>
        <a:bodyPr/>
        <a:lstStyle/>
        <a:p>
          <a:endParaRPr lang="en-US"/>
        </a:p>
      </dgm:t>
    </dgm:pt>
    <dgm:pt modelId="{94431D8B-C0EF-4F4A-80A3-5A9064C2190B}">
      <dgm:prSet custT="1"/>
      <dgm:spPr>
        <a:ln w="19050">
          <a:solidFill>
            <a:srgbClr val="019067"/>
          </a:solidFill>
        </a:ln>
      </dgm:spPr>
      <dgm:t>
        <a:bodyPr/>
        <a:lstStyle/>
        <a:p>
          <a:pPr>
            <a:spcAft>
              <a:spcPts val="0"/>
            </a:spcAft>
          </a:pPr>
          <a:r>
            <a:rPr lang="en-US" sz="1800" b="1" dirty="0">
              <a:latin typeface="Montserrat" panose="00000500000000000000" pitchFamily="2" charset="0"/>
            </a:rPr>
            <a:t>Board Member</a:t>
          </a:r>
        </a:p>
      </dgm:t>
    </dgm:pt>
    <dgm:pt modelId="{8A4F28ED-09A4-400A-A22C-1479151D3464}" type="parTrans" cxnId="{1A93CDA8-8687-414D-A72E-2696A1B0853D}">
      <dgm:prSet/>
      <dgm:spPr/>
      <dgm:t>
        <a:bodyPr/>
        <a:lstStyle/>
        <a:p>
          <a:endParaRPr lang="en-US"/>
        </a:p>
      </dgm:t>
    </dgm:pt>
    <dgm:pt modelId="{2390DF30-0A11-4F4F-B5F2-9223899E26DC}" type="sibTrans" cxnId="{1A93CDA8-8687-414D-A72E-2696A1B0853D}">
      <dgm:prSet/>
      <dgm:spPr/>
      <dgm:t>
        <a:bodyPr/>
        <a:lstStyle/>
        <a:p>
          <a:endParaRPr lang="en-US"/>
        </a:p>
      </dgm:t>
    </dgm:pt>
    <dgm:pt modelId="{652A780A-9A3A-4F24-BF83-58C062863CB4}">
      <dgm:prSet phldrT="[Text]" custT="1"/>
      <dgm:spPr>
        <a:ln w="19050">
          <a:solidFill>
            <a:srgbClr val="019067"/>
          </a:solidFill>
        </a:ln>
      </dgm:spPr>
      <dgm:t>
        <a:bodyPr/>
        <a:lstStyle/>
        <a:p>
          <a:r>
            <a:rPr lang="en-US" sz="1400" b="1" dirty="0">
              <a:latin typeface="Montserrat" panose="00000500000000000000" pitchFamily="2" charset="0"/>
            </a:rPr>
            <a:t>“Where Do You Need Me?”</a:t>
          </a:r>
        </a:p>
      </dgm:t>
    </dgm:pt>
    <dgm:pt modelId="{98FB0119-7CBD-40D8-A324-29AFF03E3E4F}" type="sibTrans" cxnId="{1F3CE87B-71D3-4326-850B-ACF4380F0773}">
      <dgm:prSet/>
      <dgm:spPr/>
      <dgm:t>
        <a:bodyPr/>
        <a:lstStyle/>
        <a:p>
          <a:endParaRPr lang="en-US"/>
        </a:p>
      </dgm:t>
    </dgm:pt>
    <dgm:pt modelId="{D3FA9AD0-0555-4FDF-944B-0F303F3C573E}" type="parTrans" cxnId="{1F3CE87B-71D3-4326-850B-ACF4380F0773}">
      <dgm:prSet/>
      <dgm:spPr/>
      <dgm:t>
        <a:bodyPr/>
        <a:lstStyle/>
        <a:p>
          <a:endParaRPr lang="en-US"/>
        </a:p>
      </dgm:t>
    </dgm:pt>
    <dgm:pt modelId="{99519686-7E93-40C7-B0B3-36C1D10C839D}">
      <dgm:prSet phldrT="[Text]" custT="1"/>
      <dgm:spPr>
        <a:ln w="19050">
          <a:solidFill>
            <a:srgbClr val="019067"/>
          </a:solidFill>
        </a:ln>
      </dgm:spPr>
      <dgm:t>
        <a:bodyPr/>
        <a:lstStyle/>
        <a:p>
          <a:pPr>
            <a:spcAft>
              <a:spcPts val="600"/>
            </a:spcAft>
          </a:pPr>
          <a:r>
            <a:rPr lang="en-US" sz="1800" b="1" dirty="0">
              <a:latin typeface="Montserrat" panose="00000500000000000000" pitchFamily="2" charset="0"/>
            </a:rPr>
            <a:t>Philanthropic Volunteer</a:t>
          </a:r>
          <a:endParaRPr lang="en-US" sz="1800" b="0" dirty="0">
            <a:latin typeface="Montserrat" panose="00000500000000000000" pitchFamily="2" charset="0"/>
          </a:endParaRPr>
        </a:p>
      </dgm:t>
    </dgm:pt>
    <dgm:pt modelId="{1E1F974C-4AA0-45DE-8F8A-88D9120A7012}" type="sibTrans" cxnId="{DF8EF7A4-E136-4B10-AF6D-49D1147B8419}">
      <dgm:prSet/>
      <dgm:spPr/>
      <dgm:t>
        <a:bodyPr/>
        <a:lstStyle/>
        <a:p>
          <a:endParaRPr lang="en-US"/>
        </a:p>
      </dgm:t>
    </dgm:pt>
    <dgm:pt modelId="{47B1FA0C-C99A-4080-947A-BEC1469D308E}" type="parTrans" cxnId="{DF8EF7A4-E136-4B10-AF6D-49D1147B8419}">
      <dgm:prSet/>
      <dgm:spPr/>
      <dgm:t>
        <a:bodyPr/>
        <a:lstStyle/>
        <a:p>
          <a:endParaRPr lang="en-US"/>
        </a:p>
      </dgm:t>
    </dgm:pt>
    <dgm:pt modelId="{9B9A57C0-307C-42E8-BFCB-A18F39855DAF}">
      <dgm:prSet custT="1"/>
      <dgm:spPr>
        <a:ln w="19050">
          <a:solidFill>
            <a:srgbClr val="019067"/>
          </a:solidFill>
        </a:ln>
      </dgm:spPr>
      <dgm:t>
        <a:bodyPr/>
        <a:lstStyle/>
        <a:p>
          <a:pPr>
            <a:spcAft>
              <a:spcPts val="600"/>
            </a:spcAft>
          </a:pPr>
          <a:r>
            <a:rPr lang="en-US" sz="1800" b="1" dirty="0">
              <a:latin typeface="Montserrat" panose="00000500000000000000" pitchFamily="2" charset="0"/>
            </a:rPr>
            <a:t>Committee Chair</a:t>
          </a:r>
          <a:endParaRPr lang="en-US" sz="1400" b="0" dirty="0">
            <a:latin typeface="Montserrat" panose="00000500000000000000" pitchFamily="2" charset="0"/>
          </a:endParaRPr>
        </a:p>
      </dgm:t>
    </dgm:pt>
    <dgm:pt modelId="{A0E1AADD-4A0E-460F-AACD-233856E073DD}" type="sibTrans" cxnId="{4ECF07BA-E86E-426C-8690-5D18F92DB12C}">
      <dgm:prSet/>
      <dgm:spPr/>
      <dgm:t>
        <a:bodyPr/>
        <a:lstStyle/>
        <a:p>
          <a:endParaRPr lang="en-US"/>
        </a:p>
      </dgm:t>
    </dgm:pt>
    <dgm:pt modelId="{AF0386E1-AC8D-4F93-AEAD-7FDD10E870DA}" type="parTrans" cxnId="{4ECF07BA-E86E-426C-8690-5D18F92DB12C}">
      <dgm:prSet/>
      <dgm:spPr/>
      <dgm:t>
        <a:bodyPr/>
        <a:lstStyle/>
        <a:p>
          <a:endParaRPr lang="en-US"/>
        </a:p>
      </dgm:t>
    </dgm:pt>
    <dgm:pt modelId="{A6C00F24-6D10-4819-820F-7ED1DABC15F7}" type="pres">
      <dgm:prSet presAssocID="{C11D0734-8819-4AEC-B239-E4BB47B2BF75}" presName="Name0" presStyleCnt="0">
        <dgm:presLayoutVars>
          <dgm:dir/>
          <dgm:animLvl val="lvl"/>
          <dgm:resizeHandles val="exact"/>
        </dgm:presLayoutVars>
      </dgm:prSet>
      <dgm:spPr/>
    </dgm:pt>
    <dgm:pt modelId="{2A4D6D85-B964-4392-B8B1-C341141BD012}" type="pres">
      <dgm:prSet presAssocID="{652A780A-9A3A-4F24-BF83-58C062863CB4}" presName="Name8" presStyleCnt="0"/>
      <dgm:spPr/>
    </dgm:pt>
    <dgm:pt modelId="{4CE382C7-2B5D-474A-9B0D-7202CDC5B498}" type="pres">
      <dgm:prSet presAssocID="{652A780A-9A3A-4F24-BF83-58C062863CB4}" presName="level" presStyleLbl="node1" presStyleIdx="0" presStyleCnt="5" custScaleX="103325">
        <dgm:presLayoutVars>
          <dgm:chMax val="1"/>
          <dgm:bulletEnabled val="1"/>
        </dgm:presLayoutVars>
      </dgm:prSet>
      <dgm:spPr/>
    </dgm:pt>
    <dgm:pt modelId="{114BEA68-9396-497E-A382-2536E2C1CD53}" type="pres">
      <dgm:prSet presAssocID="{652A780A-9A3A-4F24-BF83-58C062863CB4}" presName="levelTx" presStyleLbl="revTx" presStyleIdx="0" presStyleCnt="0">
        <dgm:presLayoutVars>
          <dgm:chMax val="1"/>
          <dgm:bulletEnabled val="1"/>
        </dgm:presLayoutVars>
      </dgm:prSet>
      <dgm:spPr/>
    </dgm:pt>
    <dgm:pt modelId="{D7CAF2DD-CF97-4CBD-BC57-79F93873E319}" type="pres">
      <dgm:prSet presAssocID="{94431D8B-C0EF-4F4A-80A3-5A9064C2190B}" presName="Name8" presStyleCnt="0"/>
      <dgm:spPr/>
    </dgm:pt>
    <dgm:pt modelId="{1444594F-D1ED-454C-AC75-D7E078C7DC1F}" type="pres">
      <dgm:prSet presAssocID="{94431D8B-C0EF-4F4A-80A3-5A9064C2190B}" presName="level" presStyleLbl="node1" presStyleIdx="1" presStyleCnt="5">
        <dgm:presLayoutVars>
          <dgm:chMax val="1"/>
          <dgm:bulletEnabled val="1"/>
        </dgm:presLayoutVars>
      </dgm:prSet>
      <dgm:spPr/>
    </dgm:pt>
    <dgm:pt modelId="{103A0EDB-55ED-4D9E-818B-427E2A7EF359}" type="pres">
      <dgm:prSet presAssocID="{94431D8B-C0EF-4F4A-80A3-5A9064C2190B}" presName="levelTx" presStyleLbl="revTx" presStyleIdx="0" presStyleCnt="0">
        <dgm:presLayoutVars>
          <dgm:chMax val="1"/>
          <dgm:bulletEnabled val="1"/>
        </dgm:presLayoutVars>
      </dgm:prSet>
      <dgm:spPr/>
    </dgm:pt>
    <dgm:pt modelId="{62D33903-A891-4E4A-87C8-E35AC8997DC7}" type="pres">
      <dgm:prSet presAssocID="{9B9A57C0-307C-42E8-BFCB-A18F39855DAF}" presName="Name8" presStyleCnt="0"/>
      <dgm:spPr/>
    </dgm:pt>
    <dgm:pt modelId="{009B4A8A-3C18-49DD-9086-F4A144481DBF}" type="pres">
      <dgm:prSet presAssocID="{9B9A57C0-307C-42E8-BFCB-A18F39855DAF}" presName="level" presStyleLbl="node1" presStyleIdx="2" presStyleCnt="5">
        <dgm:presLayoutVars>
          <dgm:chMax val="1"/>
          <dgm:bulletEnabled val="1"/>
        </dgm:presLayoutVars>
      </dgm:prSet>
      <dgm:spPr/>
    </dgm:pt>
    <dgm:pt modelId="{E6798EEE-DDEF-4EC7-B289-8478CA83E9E8}" type="pres">
      <dgm:prSet presAssocID="{9B9A57C0-307C-42E8-BFCB-A18F39855DAF}" presName="levelTx" presStyleLbl="revTx" presStyleIdx="0" presStyleCnt="0">
        <dgm:presLayoutVars>
          <dgm:chMax val="1"/>
          <dgm:bulletEnabled val="1"/>
        </dgm:presLayoutVars>
      </dgm:prSet>
      <dgm:spPr/>
    </dgm:pt>
    <dgm:pt modelId="{140C8C26-43C3-4C9E-AFE3-2515A3D1E7F5}" type="pres">
      <dgm:prSet presAssocID="{99519686-7E93-40C7-B0B3-36C1D10C839D}" presName="Name8" presStyleCnt="0"/>
      <dgm:spPr/>
    </dgm:pt>
    <dgm:pt modelId="{F6298899-6A4A-47FC-85A6-E34901E4165B}" type="pres">
      <dgm:prSet presAssocID="{99519686-7E93-40C7-B0B3-36C1D10C839D}" presName="level" presStyleLbl="node1" presStyleIdx="3" presStyleCnt="5">
        <dgm:presLayoutVars>
          <dgm:chMax val="1"/>
          <dgm:bulletEnabled val="1"/>
        </dgm:presLayoutVars>
      </dgm:prSet>
      <dgm:spPr/>
    </dgm:pt>
    <dgm:pt modelId="{CD881B1C-F45D-4D99-889C-E2780407824F}" type="pres">
      <dgm:prSet presAssocID="{99519686-7E93-40C7-B0B3-36C1D10C839D}" presName="levelTx" presStyleLbl="revTx" presStyleIdx="0" presStyleCnt="0">
        <dgm:presLayoutVars>
          <dgm:chMax val="1"/>
          <dgm:bulletEnabled val="1"/>
        </dgm:presLayoutVars>
      </dgm:prSet>
      <dgm:spPr/>
    </dgm:pt>
    <dgm:pt modelId="{9B2293C9-BE96-492D-9709-2B064B13B66E}" type="pres">
      <dgm:prSet presAssocID="{749CA68B-FC53-401A-B689-1FAFD9E98239}" presName="Name8" presStyleCnt="0"/>
      <dgm:spPr/>
    </dgm:pt>
    <dgm:pt modelId="{760E7E9F-0B3C-4BEB-9DF1-A078AC43797E}" type="pres">
      <dgm:prSet presAssocID="{749CA68B-FC53-401A-B689-1FAFD9E98239}" presName="level" presStyleLbl="node1" presStyleIdx="4" presStyleCnt="5">
        <dgm:presLayoutVars>
          <dgm:chMax val="1"/>
          <dgm:bulletEnabled val="1"/>
        </dgm:presLayoutVars>
      </dgm:prSet>
      <dgm:spPr/>
    </dgm:pt>
    <dgm:pt modelId="{B5D6BA9F-3A71-4EF3-9E53-0249AD339554}" type="pres">
      <dgm:prSet presAssocID="{749CA68B-FC53-401A-B689-1FAFD9E98239}" presName="levelTx" presStyleLbl="revTx" presStyleIdx="0" presStyleCnt="0">
        <dgm:presLayoutVars>
          <dgm:chMax val="1"/>
          <dgm:bulletEnabled val="1"/>
        </dgm:presLayoutVars>
      </dgm:prSet>
      <dgm:spPr/>
    </dgm:pt>
  </dgm:ptLst>
  <dgm:cxnLst>
    <dgm:cxn modelId="{23244806-C594-43D4-8CC2-068481556F92}" type="presOf" srcId="{9B9A57C0-307C-42E8-BFCB-A18F39855DAF}" destId="{009B4A8A-3C18-49DD-9086-F4A144481DBF}" srcOrd="0" destOrd="0" presId="urn:microsoft.com/office/officeart/2005/8/layout/pyramid1"/>
    <dgm:cxn modelId="{94F80614-4106-443A-A668-D6B589D913CB}" type="presOf" srcId="{749CA68B-FC53-401A-B689-1FAFD9E98239}" destId="{B5D6BA9F-3A71-4EF3-9E53-0249AD339554}" srcOrd="1" destOrd="0" presId="urn:microsoft.com/office/officeart/2005/8/layout/pyramid1"/>
    <dgm:cxn modelId="{3292BF1E-0B23-45FF-B6A5-805A5EDBA288}" type="presOf" srcId="{749CA68B-FC53-401A-B689-1FAFD9E98239}" destId="{760E7E9F-0B3C-4BEB-9DF1-A078AC43797E}" srcOrd="0" destOrd="0" presId="urn:microsoft.com/office/officeart/2005/8/layout/pyramid1"/>
    <dgm:cxn modelId="{8189CF6A-5DBC-4189-A748-3F63B6C2BF0F}" type="presOf" srcId="{652A780A-9A3A-4F24-BF83-58C062863CB4}" destId="{4CE382C7-2B5D-474A-9B0D-7202CDC5B498}" srcOrd="0" destOrd="0" presId="urn:microsoft.com/office/officeart/2005/8/layout/pyramid1"/>
    <dgm:cxn modelId="{1F3CE87B-71D3-4326-850B-ACF4380F0773}" srcId="{C11D0734-8819-4AEC-B239-E4BB47B2BF75}" destId="{652A780A-9A3A-4F24-BF83-58C062863CB4}" srcOrd="0" destOrd="0" parTransId="{D3FA9AD0-0555-4FDF-944B-0F303F3C573E}" sibTransId="{98FB0119-7CBD-40D8-A324-29AFF03E3E4F}"/>
    <dgm:cxn modelId="{4D4A118F-3305-4897-9FAC-18EC67BC2D08}" srcId="{C11D0734-8819-4AEC-B239-E4BB47B2BF75}" destId="{749CA68B-FC53-401A-B689-1FAFD9E98239}" srcOrd="4" destOrd="0" parTransId="{EEEC0731-8E67-4712-9F6D-1C04755B80C2}" sibTransId="{F8A0D35C-EBC3-467C-9CBF-4ED1402FB8EF}"/>
    <dgm:cxn modelId="{DF8EF7A4-E136-4B10-AF6D-49D1147B8419}" srcId="{C11D0734-8819-4AEC-B239-E4BB47B2BF75}" destId="{99519686-7E93-40C7-B0B3-36C1D10C839D}" srcOrd="3" destOrd="0" parTransId="{47B1FA0C-C99A-4080-947A-BEC1469D308E}" sibTransId="{1E1F974C-4AA0-45DE-8F8A-88D9120A7012}"/>
    <dgm:cxn modelId="{6EFC8BA7-653F-4293-9CB1-0FF5A713E349}" type="presOf" srcId="{94431D8B-C0EF-4F4A-80A3-5A9064C2190B}" destId="{1444594F-D1ED-454C-AC75-D7E078C7DC1F}" srcOrd="0" destOrd="0" presId="urn:microsoft.com/office/officeart/2005/8/layout/pyramid1"/>
    <dgm:cxn modelId="{1A93CDA8-8687-414D-A72E-2696A1B0853D}" srcId="{C11D0734-8819-4AEC-B239-E4BB47B2BF75}" destId="{94431D8B-C0EF-4F4A-80A3-5A9064C2190B}" srcOrd="1" destOrd="0" parTransId="{8A4F28ED-09A4-400A-A22C-1479151D3464}" sibTransId="{2390DF30-0A11-4F4F-B5F2-9223899E26DC}"/>
    <dgm:cxn modelId="{D05AA8A9-2064-49CF-A565-D2F53AE22313}" type="presOf" srcId="{652A780A-9A3A-4F24-BF83-58C062863CB4}" destId="{114BEA68-9396-497E-A382-2536E2C1CD53}" srcOrd="1" destOrd="0" presId="urn:microsoft.com/office/officeart/2005/8/layout/pyramid1"/>
    <dgm:cxn modelId="{B221F9AE-2CA8-4AAE-B377-32B43F6E8A1D}" type="presOf" srcId="{C11D0734-8819-4AEC-B239-E4BB47B2BF75}" destId="{A6C00F24-6D10-4819-820F-7ED1DABC15F7}" srcOrd="0" destOrd="0" presId="urn:microsoft.com/office/officeart/2005/8/layout/pyramid1"/>
    <dgm:cxn modelId="{4ECF07BA-E86E-426C-8690-5D18F92DB12C}" srcId="{C11D0734-8819-4AEC-B239-E4BB47B2BF75}" destId="{9B9A57C0-307C-42E8-BFCB-A18F39855DAF}" srcOrd="2" destOrd="0" parTransId="{AF0386E1-AC8D-4F93-AEAD-7FDD10E870DA}" sibTransId="{A0E1AADD-4A0E-460F-AACD-233856E073DD}"/>
    <dgm:cxn modelId="{14010AE1-3960-410C-AACC-21E32AA29CF4}" type="presOf" srcId="{9B9A57C0-307C-42E8-BFCB-A18F39855DAF}" destId="{E6798EEE-DDEF-4EC7-B289-8478CA83E9E8}" srcOrd="1" destOrd="0" presId="urn:microsoft.com/office/officeart/2005/8/layout/pyramid1"/>
    <dgm:cxn modelId="{81C010E4-9E80-43F4-B0EC-ED8F61B3AAD9}" type="presOf" srcId="{94431D8B-C0EF-4F4A-80A3-5A9064C2190B}" destId="{103A0EDB-55ED-4D9E-818B-427E2A7EF359}" srcOrd="1" destOrd="0" presId="urn:microsoft.com/office/officeart/2005/8/layout/pyramid1"/>
    <dgm:cxn modelId="{8BBA98E8-4EA3-4D9C-9FC5-E30EEE007FF9}" type="presOf" srcId="{99519686-7E93-40C7-B0B3-36C1D10C839D}" destId="{CD881B1C-F45D-4D99-889C-E2780407824F}" srcOrd="1" destOrd="0" presId="urn:microsoft.com/office/officeart/2005/8/layout/pyramid1"/>
    <dgm:cxn modelId="{7D9681FD-194D-4D3D-8E52-7D01516999D6}" type="presOf" srcId="{99519686-7E93-40C7-B0B3-36C1D10C839D}" destId="{F6298899-6A4A-47FC-85A6-E34901E4165B}" srcOrd="0" destOrd="0" presId="urn:microsoft.com/office/officeart/2005/8/layout/pyramid1"/>
    <dgm:cxn modelId="{F1461EF6-06AD-43A4-AB71-9DA7C1C63943}" type="presParOf" srcId="{A6C00F24-6D10-4819-820F-7ED1DABC15F7}" destId="{2A4D6D85-B964-4392-B8B1-C341141BD012}" srcOrd="0" destOrd="0" presId="urn:microsoft.com/office/officeart/2005/8/layout/pyramid1"/>
    <dgm:cxn modelId="{BE1E5B82-920B-47C1-8807-7534B92843B5}" type="presParOf" srcId="{2A4D6D85-B964-4392-B8B1-C341141BD012}" destId="{4CE382C7-2B5D-474A-9B0D-7202CDC5B498}" srcOrd="0" destOrd="0" presId="urn:microsoft.com/office/officeart/2005/8/layout/pyramid1"/>
    <dgm:cxn modelId="{33E6FE2E-DCA2-4AA1-BECE-6369DDE5EDA5}" type="presParOf" srcId="{2A4D6D85-B964-4392-B8B1-C341141BD012}" destId="{114BEA68-9396-497E-A382-2536E2C1CD53}" srcOrd="1" destOrd="0" presId="urn:microsoft.com/office/officeart/2005/8/layout/pyramid1"/>
    <dgm:cxn modelId="{C6F21F57-7190-4D6A-96D8-EEFD5AB09263}" type="presParOf" srcId="{A6C00F24-6D10-4819-820F-7ED1DABC15F7}" destId="{D7CAF2DD-CF97-4CBD-BC57-79F93873E319}" srcOrd="1" destOrd="0" presId="urn:microsoft.com/office/officeart/2005/8/layout/pyramid1"/>
    <dgm:cxn modelId="{9F4CEC61-CDBC-4B7C-8B52-9868204BFEF1}" type="presParOf" srcId="{D7CAF2DD-CF97-4CBD-BC57-79F93873E319}" destId="{1444594F-D1ED-454C-AC75-D7E078C7DC1F}" srcOrd="0" destOrd="0" presId="urn:microsoft.com/office/officeart/2005/8/layout/pyramid1"/>
    <dgm:cxn modelId="{3E8AC40E-94E4-4040-864E-BDBCE4B0B80D}" type="presParOf" srcId="{D7CAF2DD-CF97-4CBD-BC57-79F93873E319}" destId="{103A0EDB-55ED-4D9E-818B-427E2A7EF359}" srcOrd="1" destOrd="0" presId="urn:microsoft.com/office/officeart/2005/8/layout/pyramid1"/>
    <dgm:cxn modelId="{3A10BE16-FADA-4377-90CB-C3F5346942EB}" type="presParOf" srcId="{A6C00F24-6D10-4819-820F-7ED1DABC15F7}" destId="{62D33903-A891-4E4A-87C8-E35AC8997DC7}" srcOrd="2" destOrd="0" presId="urn:microsoft.com/office/officeart/2005/8/layout/pyramid1"/>
    <dgm:cxn modelId="{FFF260B6-5D2C-4A61-B285-6806D345F247}" type="presParOf" srcId="{62D33903-A891-4E4A-87C8-E35AC8997DC7}" destId="{009B4A8A-3C18-49DD-9086-F4A144481DBF}" srcOrd="0" destOrd="0" presId="urn:microsoft.com/office/officeart/2005/8/layout/pyramid1"/>
    <dgm:cxn modelId="{9A2BB6ED-20D7-4D6F-9B29-324A94B237C1}" type="presParOf" srcId="{62D33903-A891-4E4A-87C8-E35AC8997DC7}" destId="{E6798EEE-DDEF-4EC7-B289-8478CA83E9E8}" srcOrd="1" destOrd="0" presId="urn:microsoft.com/office/officeart/2005/8/layout/pyramid1"/>
    <dgm:cxn modelId="{D9DFAB25-09FD-4C29-B9E4-B79EEFDBD397}" type="presParOf" srcId="{A6C00F24-6D10-4819-820F-7ED1DABC15F7}" destId="{140C8C26-43C3-4C9E-AFE3-2515A3D1E7F5}" srcOrd="3" destOrd="0" presId="urn:microsoft.com/office/officeart/2005/8/layout/pyramid1"/>
    <dgm:cxn modelId="{99B461E8-A0F1-4683-BF15-E358E009C9E0}" type="presParOf" srcId="{140C8C26-43C3-4C9E-AFE3-2515A3D1E7F5}" destId="{F6298899-6A4A-47FC-85A6-E34901E4165B}" srcOrd="0" destOrd="0" presId="urn:microsoft.com/office/officeart/2005/8/layout/pyramid1"/>
    <dgm:cxn modelId="{0A45F265-2615-44B5-8168-672031036738}" type="presParOf" srcId="{140C8C26-43C3-4C9E-AFE3-2515A3D1E7F5}" destId="{CD881B1C-F45D-4D99-889C-E2780407824F}" srcOrd="1" destOrd="0" presId="urn:microsoft.com/office/officeart/2005/8/layout/pyramid1"/>
    <dgm:cxn modelId="{707FF9C7-0532-4DA7-BCAB-8428CE7C0E90}" type="presParOf" srcId="{A6C00F24-6D10-4819-820F-7ED1DABC15F7}" destId="{9B2293C9-BE96-492D-9709-2B064B13B66E}" srcOrd="4" destOrd="0" presId="urn:microsoft.com/office/officeart/2005/8/layout/pyramid1"/>
    <dgm:cxn modelId="{F5F7C7E7-2125-4370-A6DA-D976A36D14AA}" type="presParOf" srcId="{9B2293C9-BE96-492D-9709-2B064B13B66E}" destId="{760E7E9F-0B3C-4BEB-9DF1-A078AC43797E}" srcOrd="0" destOrd="0" presId="urn:microsoft.com/office/officeart/2005/8/layout/pyramid1"/>
    <dgm:cxn modelId="{C0CA0D83-D404-4D17-B6D8-FD1E3158DA74}" type="presParOf" srcId="{9B2293C9-BE96-492D-9709-2B064B13B66E}" destId="{B5D6BA9F-3A71-4EF3-9E53-0249AD339554}"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042C5-91B2-4834-AAE9-0115C7B4AC26}">
      <dsp:nvSpPr>
        <dsp:cNvPr id="0" name=""/>
        <dsp:cNvSpPr/>
      </dsp:nvSpPr>
      <dsp:spPr>
        <a:xfrm>
          <a:off x="741518" y="-19500"/>
          <a:ext cx="3757702" cy="3757702"/>
        </a:xfrm>
        <a:prstGeom prst="circularArrow">
          <a:avLst>
            <a:gd name="adj1" fmla="val 5544"/>
            <a:gd name="adj2" fmla="val 330680"/>
            <a:gd name="adj3" fmla="val 13848427"/>
            <a:gd name="adj4" fmla="val 17341996"/>
            <a:gd name="adj5" fmla="val 5757"/>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8C10EE6-C84E-4E7C-B28E-F5088115E65B}">
      <dsp:nvSpPr>
        <dsp:cNvPr id="0" name=""/>
        <dsp:cNvSpPr/>
      </dsp:nvSpPr>
      <dsp:spPr>
        <a:xfrm>
          <a:off x="1768237" y="1087"/>
          <a:ext cx="1704264" cy="852132"/>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Identification</a:t>
          </a:r>
        </a:p>
      </dsp:txBody>
      <dsp:txXfrm>
        <a:off x="1809835" y="42685"/>
        <a:ext cx="1621068" cy="768936"/>
      </dsp:txXfrm>
    </dsp:sp>
    <dsp:sp modelId="{EF5B7E91-F9ED-4190-9FFC-5799F0FB3314}">
      <dsp:nvSpPr>
        <dsp:cNvPr id="0" name=""/>
        <dsp:cNvSpPr/>
      </dsp:nvSpPr>
      <dsp:spPr>
        <a:xfrm>
          <a:off x="3292241" y="1108340"/>
          <a:ext cx="1704264" cy="852132"/>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Qualification</a:t>
          </a:r>
        </a:p>
      </dsp:txBody>
      <dsp:txXfrm>
        <a:off x="3333839" y="1149938"/>
        <a:ext cx="1621068" cy="768936"/>
      </dsp:txXfrm>
    </dsp:sp>
    <dsp:sp modelId="{09BF80B4-9AEA-49EC-89E7-33924C453216}">
      <dsp:nvSpPr>
        <dsp:cNvPr id="0" name=""/>
        <dsp:cNvSpPr/>
      </dsp:nvSpPr>
      <dsp:spPr>
        <a:xfrm>
          <a:off x="2710123" y="2899913"/>
          <a:ext cx="1704264" cy="852132"/>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Cultivation</a:t>
          </a:r>
        </a:p>
      </dsp:txBody>
      <dsp:txXfrm>
        <a:off x="2751721" y="2941511"/>
        <a:ext cx="1621068" cy="768936"/>
      </dsp:txXfrm>
    </dsp:sp>
    <dsp:sp modelId="{B3B5F299-FB48-494B-B339-FA612B906DD2}">
      <dsp:nvSpPr>
        <dsp:cNvPr id="0" name=""/>
        <dsp:cNvSpPr/>
      </dsp:nvSpPr>
      <dsp:spPr>
        <a:xfrm>
          <a:off x="826352" y="2899913"/>
          <a:ext cx="1704264" cy="852132"/>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Ask</a:t>
          </a:r>
        </a:p>
      </dsp:txBody>
      <dsp:txXfrm>
        <a:off x="867950" y="2941511"/>
        <a:ext cx="1621068" cy="768936"/>
      </dsp:txXfrm>
    </dsp:sp>
    <dsp:sp modelId="{7A21F4C5-5DFE-46BF-B563-7F3CA85EC4B7}">
      <dsp:nvSpPr>
        <dsp:cNvPr id="0" name=""/>
        <dsp:cNvSpPr/>
      </dsp:nvSpPr>
      <dsp:spPr>
        <a:xfrm>
          <a:off x="244234" y="1108340"/>
          <a:ext cx="1704264" cy="852132"/>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Stewardship</a:t>
          </a:r>
        </a:p>
      </dsp:txBody>
      <dsp:txXfrm>
        <a:off x="285832" y="1149938"/>
        <a:ext cx="1621068" cy="768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042C5-91B2-4834-AAE9-0115C7B4AC26}">
      <dsp:nvSpPr>
        <dsp:cNvPr id="0" name=""/>
        <dsp:cNvSpPr/>
      </dsp:nvSpPr>
      <dsp:spPr>
        <a:xfrm>
          <a:off x="1223582" y="-72538"/>
          <a:ext cx="3721621" cy="3721621"/>
        </a:xfrm>
        <a:prstGeom prst="circularArrow">
          <a:avLst>
            <a:gd name="adj1" fmla="val 4668"/>
            <a:gd name="adj2" fmla="val 272909"/>
            <a:gd name="adj3" fmla="val 12995805"/>
            <a:gd name="adj4" fmla="val 17919761"/>
            <a:gd name="adj5" fmla="val 4847"/>
          </a:avLst>
        </a:prstGeom>
        <a:solidFill>
          <a:srgbClr val="D89EDE"/>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8C10EE6-C84E-4E7C-B28E-F5088115E65B}">
      <dsp:nvSpPr>
        <dsp:cNvPr id="0" name=""/>
        <dsp:cNvSpPr/>
      </dsp:nvSpPr>
      <dsp:spPr>
        <a:xfrm>
          <a:off x="1897624" y="487"/>
          <a:ext cx="2373537" cy="1186768"/>
        </a:xfrm>
        <a:prstGeom prst="roundRect">
          <a:avLst/>
        </a:prstGeom>
        <a:solidFill>
          <a:srgbClr val="752A7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ontserrat" panose="00000500000000000000" pitchFamily="2" charset="0"/>
            </a:rPr>
            <a:t>Identification/</a:t>
          </a:r>
          <a:br>
            <a:rPr lang="en-US" sz="2300" kern="1200" dirty="0">
              <a:latin typeface="Montserrat" panose="00000500000000000000" pitchFamily="2" charset="0"/>
            </a:rPr>
          </a:br>
          <a:r>
            <a:rPr lang="en-US" sz="2300" kern="1200" dirty="0">
              <a:latin typeface="Montserrat" panose="00000500000000000000" pitchFamily="2" charset="0"/>
            </a:rPr>
            <a:t>Evaluation</a:t>
          </a:r>
        </a:p>
      </dsp:txBody>
      <dsp:txXfrm>
        <a:off x="1955557" y="58420"/>
        <a:ext cx="2257671" cy="1070902"/>
      </dsp:txXfrm>
    </dsp:sp>
    <dsp:sp modelId="{EF5B7E91-F9ED-4190-9FFC-5799F0FB3314}">
      <dsp:nvSpPr>
        <dsp:cNvPr id="0" name=""/>
        <dsp:cNvSpPr/>
      </dsp:nvSpPr>
      <dsp:spPr>
        <a:xfrm>
          <a:off x="3233934" y="1336796"/>
          <a:ext cx="2373537" cy="1186768"/>
        </a:xfrm>
        <a:prstGeom prst="roundRect">
          <a:avLst/>
        </a:prstGeom>
        <a:solidFill>
          <a:srgbClr val="752A7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ontserrat" panose="00000500000000000000" pitchFamily="2" charset="0"/>
            </a:rPr>
            <a:t>Orientation</a:t>
          </a:r>
        </a:p>
      </dsp:txBody>
      <dsp:txXfrm>
        <a:off x="3291867" y="1394729"/>
        <a:ext cx="2257671" cy="1070902"/>
      </dsp:txXfrm>
    </dsp:sp>
    <dsp:sp modelId="{09BF80B4-9AEA-49EC-89E7-33924C453216}">
      <dsp:nvSpPr>
        <dsp:cNvPr id="0" name=""/>
        <dsp:cNvSpPr/>
      </dsp:nvSpPr>
      <dsp:spPr>
        <a:xfrm>
          <a:off x="1897624" y="2673105"/>
          <a:ext cx="2373537" cy="1186768"/>
        </a:xfrm>
        <a:prstGeom prst="roundRect">
          <a:avLst/>
        </a:prstGeom>
        <a:solidFill>
          <a:srgbClr val="752A7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ontserrat" panose="00000500000000000000" pitchFamily="2" charset="0"/>
            </a:rPr>
            <a:t>Ask</a:t>
          </a:r>
        </a:p>
      </dsp:txBody>
      <dsp:txXfrm>
        <a:off x="1955557" y="2731038"/>
        <a:ext cx="2257671" cy="1070902"/>
      </dsp:txXfrm>
    </dsp:sp>
    <dsp:sp modelId="{B3B5F299-FB48-494B-B339-FA612B906DD2}">
      <dsp:nvSpPr>
        <dsp:cNvPr id="0" name=""/>
        <dsp:cNvSpPr/>
      </dsp:nvSpPr>
      <dsp:spPr>
        <a:xfrm>
          <a:off x="561315" y="1336796"/>
          <a:ext cx="2373537" cy="1186768"/>
        </a:xfrm>
        <a:prstGeom prst="roundRect">
          <a:avLst/>
        </a:prstGeom>
        <a:solidFill>
          <a:srgbClr val="752A7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ontserrat" panose="00000500000000000000" pitchFamily="2" charset="0"/>
            </a:rPr>
            <a:t>Experience</a:t>
          </a:r>
        </a:p>
      </dsp:txBody>
      <dsp:txXfrm>
        <a:off x="619248" y="1394729"/>
        <a:ext cx="2257671" cy="1070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382C7-2B5D-474A-9B0D-7202CDC5B498}">
      <dsp:nvSpPr>
        <dsp:cNvPr id="0" name=""/>
        <dsp:cNvSpPr/>
      </dsp:nvSpPr>
      <dsp:spPr>
        <a:xfrm>
          <a:off x="2158393" y="0"/>
          <a:ext cx="1079196" cy="686635"/>
        </a:xfrm>
        <a:prstGeom prst="trapezoid">
          <a:avLst>
            <a:gd name="adj" fmla="val 78586"/>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Legacy Giving</a:t>
          </a:r>
        </a:p>
      </dsp:txBody>
      <dsp:txXfrm>
        <a:off x="2158393" y="0"/>
        <a:ext cx="1079196" cy="686635"/>
      </dsp:txXfrm>
    </dsp:sp>
    <dsp:sp modelId="{1444594F-D1ED-454C-AC75-D7E078C7DC1F}">
      <dsp:nvSpPr>
        <dsp:cNvPr id="0" name=""/>
        <dsp:cNvSpPr/>
      </dsp:nvSpPr>
      <dsp:spPr>
        <a:xfrm>
          <a:off x="1618795" y="686635"/>
          <a:ext cx="2158393" cy="686635"/>
        </a:xfrm>
        <a:prstGeom prst="trapezoid">
          <a:avLst>
            <a:gd name="adj" fmla="val 78586"/>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Montserrat" panose="00000500000000000000" pitchFamily="2" charset="0"/>
            </a:rPr>
            <a:t>Major Giving</a:t>
          </a:r>
        </a:p>
      </dsp:txBody>
      <dsp:txXfrm>
        <a:off x="1996514" y="686635"/>
        <a:ext cx="1402955" cy="686635"/>
      </dsp:txXfrm>
    </dsp:sp>
    <dsp:sp modelId="{009B4A8A-3C18-49DD-9086-F4A144481DBF}">
      <dsp:nvSpPr>
        <dsp:cNvPr id="0" name=""/>
        <dsp:cNvSpPr/>
      </dsp:nvSpPr>
      <dsp:spPr>
        <a:xfrm>
          <a:off x="1079196" y="1373271"/>
          <a:ext cx="3237590" cy="686635"/>
        </a:xfrm>
        <a:prstGeom prst="trapezoid">
          <a:avLst>
            <a:gd name="adj" fmla="val 78586"/>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Special/Major Giving</a:t>
          </a:r>
          <a:endParaRPr lang="en-US" sz="1400" b="0" kern="1200" dirty="0">
            <a:latin typeface="Montserrat" panose="00000500000000000000" pitchFamily="2" charset="0"/>
          </a:endParaRPr>
        </a:p>
      </dsp:txBody>
      <dsp:txXfrm>
        <a:off x="1645775" y="1373271"/>
        <a:ext cx="2104433" cy="686635"/>
      </dsp:txXfrm>
    </dsp:sp>
    <dsp:sp modelId="{F6298899-6A4A-47FC-85A6-E34901E4165B}">
      <dsp:nvSpPr>
        <dsp:cNvPr id="0" name=""/>
        <dsp:cNvSpPr/>
      </dsp:nvSpPr>
      <dsp:spPr>
        <a:xfrm>
          <a:off x="539598" y="2059907"/>
          <a:ext cx="4316787" cy="686635"/>
        </a:xfrm>
        <a:prstGeom prst="trapezoid">
          <a:avLst>
            <a:gd name="adj" fmla="val 78586"/>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Repeat Annual Giving</a:t>
          </a:r>
          <a:endParaRPr lang="en-US" sz="1800" b="0" kern="1200" dirty="0">
            <a:latin typeface="Montserrat" panose="00000500000000000000" pitchFamily="2" charset="0"/>
          </a:endParaRPr>
        </a:p>
      </dsp:txBody>
      <dsp:txXfrm>
        <a:off x="1295036" y="2059907"/>
        <a:ext cx="2805911" cy="686635"/>
      </dsp:txXfrm>
    </dsp:sp>
    <dsp:sp modelId="{760E7E9F-0B3C-4BEB-9DF1-A078AC43797E}">
      <dsp:nvSpPr>
        <dsp:cNvPr id="0" name=""/>
        <dsp:cNvSpPr/>
      </dsp:nvSpPr>
      <dsp:spPr>
        <a:xfrm>
          <a:off x="0" y="2746543"/>
          <a:ext cx="5395984" cy="686635"/>
        </a:xfrm>
        <a:prstGeom prst="trapezoid">
          <a:avLst>
            <a:gd name="adj" fmla="val 78586"/>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First-timer Annual Giving</a:t>
          </a:r>
        </a:p>
      </dsp:txBody>
      <dsp:txXfrm>
        <a:off x="944297" y="2746543"/>
        <a:ext cx="3507389" cy="686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382C7-2B5D-474A-9B0D-7202CDC5B498}">
      <dsp:nvSpPr>
        <dsp:cNvPr id="0" name=""/>
        <dsp:cNvSpPr/>
      </dsp:nvSpPr>
      <dsp:spPr>
        <a:xfrm>
          <a:off x="2173311" y="0"/>
          <a:ext cx="1132198" cy="698482"/>
        </a:xfrm>
        <a:prstGeom prst="trapezoid">
          <a:avLst>
            <a:gd name="adj" fmla="val 78439"/>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“Where Do You Need Me?”</a:t>
          </a:r>
        </a:p>
      </dsp:txBody>
      <dsp:txXfrm>
        <a:off x="2173311" y="0"/>
        <a:ext cx="1132198" cy="698482"/>
      </dsp:txXfrm>
    </dsp:sp>
    <dsp:sp modelId="{1444594F-D1ED-454C-AC75-D7E078C7DC1F}">
      <dsp:nvSpPr>
        <dsp:cNvPr id="0" name=""/>
        <dsp:cNvSpPr/>
      </dsp:nvSpPr>
      <dsp:spPr>
        <a:xfrm>
          <a:off x="1643646" y="698482"/>
          <a:ext cx="2191528" cy="698482"/>
        </a:xfrm>
        <a:prstGeom prst="trapezoid">
          <a:avLst>
            <a:gd name="adj" fmla="val 78439"/>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Montserrat" panose="00000500000000000000" pitchFamily="2" charset="0"/>
            </a:rPr>
            <a:t>Board Member</a:t>
          </a:r>
        </a:p>
      </dsp:txBody>
      <dsp:txXfrm>
        <a:off x="2027164" y="698482"/>
        <a:ext cx="1424493" cy="698482"/>
      </dsp:txXfrm>
    </dsp:sp>
    <dsp:sp modelId="{009B4A8A-3C18-49DD-9086-F4A144481DBF}">
      <dsp:nvSpPr>
        <dsp:cNvPr id="0" name=""/>
        <dsp:cNvSpPr/>
      </dsp:nvSpPr>
      <dsp:spPr>
        <a:xfrm>
          <a:off x="1095764" y="1396964"/>
          <a:ext cx="3287293" cy="698482"/>
        </a:xfrm>
        <a:prstGeom prst="trapezoid">
          <a:avLst>
            <a:gd name="adj" fmla="val 78439"/>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Committee Chair</a:t>
          </a:r>
          <a:endParaRPr lang="en-US" sz="1400" b="0" kern="1200" dirty="0">
            <a:latin typeface="Montserrat" panose="00000500000000000000" pitchFamily="2" charset="0"/>
          </a:endParaRPr>
        </a:p>
      </dsp:txBody>
      <dsp:txXfrm>
        <a:off x="1671040" y="1396964"/>
        <a:ext cx="2136740" cy="698482"/>
      </dsp:txXfrm>
    </dsp:sp>
    <dsp:sp modelId="{F6298899-6A4A-47FC-85A6-E34901E4165B}">
      <dsp:nvSpPr>
        <dsp:cNvPr id="0" name=""/>
        <dsp:cNvSpPr/>
      </dsp:nvSpPr>
      <dsp:spPr>
        <a:xfrm>
          <a:off x="547882" y="2095447"/>
          <a:ext cx="4383057" cy="698482"/>
        </a:xfrm>
        <a:prstGeom prst="trapezoid">
          <a:avLst>
            <a:gd name="adj" fmla="val 78439"/>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Philanthropic Volunteer</a:t>
          </a:r>
          <a:endParaRPr lang="en-US" sz="1800" b="0" kern="1200" dirty="0">
            <a:latin typeface="Montserrat" panose="00000500000000000000" pitchFamily="2" charset="0"/>
          </a:endParaRPr>
        </a:p>
      </dsp:txBody>
      <dsp:txXfrm>
        <a:off x="1314917" y="2095447"/>
        <a:ext cx="2848987" cy="698482"/>
      </dsp:txXfrm>
    </dsp:sp>
    <dsp:sp modelId="{760E7E9F-0B3C-4BEB-9DF1-A078AC43797E}">
      <dsp:nvSpPr>
        <dsp:cNvPr id="0" name=""/>
        <dsp:cNvSpPr/>
      </dsp:nvSpPr>
      <dsp:spPr>
        <a:xfrm>
          <a:off x="0" y="2793929"/>
          <a:ext cx="5478822" cy="698482"/>
        </a:xfrm>
        <a:prstGeom prst="trapezoid">
          <a:avLst>
            <a:gd name="adj" fmla="val 78439"/>
          </a:avLst>
        </a:prstGeom>
        <a:solidFill>
          <a:schemeClr val="lt1">
            <a:hueOff val="0"/>
            <a:satOff val="0"/>
            <a:lumOff val="0"/>
            <a:alphaOff val="0"/>
          </a:schemeClr>
        </a:solidFill>
        <a:ln w="19050" cap="flat" cmpd="sng" algn="ctr">
          <a:solidFill>
            <a:srgbClr val="019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600"/>
            </a:spcAft>
            <a:buNone/>
          </a:pPr>
          <a:r>
            <a:rPr lang="en-US" sz="1800" b="1" kern="1200" dirty="0">
              <a:latin typeface="Montserrat" panose="00000500000000000000" pitchFamily="2" charset="0"/>
            </a:rPr>
            <a:t>Expertise-Based Volunteer </a:t>
          </a:r>
        </a:p>
      </dsp:txBody>
      <dsp:txXfrm>
        <a:off x="958793" y="2793929"/>
        <a:ext cx="3561234" cy="69848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 minutes to ground ourselves in some data about volunteers. This information should be kept in your back pocket as you devise your volunteer plans &amp; processes.</a:t>
            </a:r>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77278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err="1"/>
              <a:t>GenX</a:t>
            </a:r>
            <a:r>
              <a:rPr lang="en-US" dirty="0"/>
              <a:t> has the most volunteers @ 36.4%</a:t>
            </a:r>
          </a:p>
        </p:txBody>
      </p:sp>
      <p:sp>
        <p:nvSpPr>
          <p:cNvPr id="4" name="Slide Number Placeholder 3"/>
          <p:cNvSpPr>
            <a:spLocks noGrp="1"/>
          </p:cNvSpPr>
          <p:nvPr>
            <p:ph type="sldNum" sz="quarter" idx="5"/>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33880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those little nuggets in our back pockets, let’s leverage this against the lens of moves management.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219212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Fundraising Cycle – here is something that you are bound to see at least once a year. </a:t>
            </a:r>
          </a:p>
          <a:p>
            <a:endParaRPr lang="en-US" dirty="0"/>
          </a:p>
          <a:p>
            <a:r>
              <a:rPr lang="en-US" dirty="0"/>
              <a:t>However, when I think of volunteers…</a:t>
            </a:r>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109415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Identification: </a:t>
            </a:r>
            <a:r>
              <a:rPr lang="en-US" dirty="0"/>
              <a:t>Same process as in the fundraising cycle.</a:t>
            </a:r>
          </a:p>
          <a:p>
            <a:r>
              <a:rPr lang="en-US" b="1" dirty="0"/>
              <a:t>Orientation: </a:t>
            </a:r>
            <a:r>
              <a:rPr lang="en-US" dirty="0"/>
              <a:t>More than likely at this point they may have deep knowledge of what aspect of your organization. Do an orientation with them (including talking about all of the volunteer experiences) </a:t>
            </a:r>
          </a:p>
          <a:p>
            <a:r>
              <a:rPr lang="en-US" b="1" dirty="0"/>
              <a:t>Ask: </a:t>
            </a:r>
            <a:r>
              <a:rPr lang="en-US" dirty="0"/>
              <a:t>what is resonating with you; how do you want to best spend your valuable time with us?</a:t>
            </a:r>
          </a:p>
          <a:p>
            <a:r>
              <a:rPr lang="en-US" b="1" dirty="0"/>
              <a:t>Experience: </a:t>
            </a:r>
            <a:r>
              <a:rPr lang="en-US" dirty="0"/>
              <a:t>seamless; tangible benefits (swag); inclusive elements (in person/virtual); say thank you</a:t>
            </a:r>
          </a:p>
          <a:p>
            <a:r>
              <a:rPr lang="en-US" b="1" dirty="0"/>
              <a:t>Evaluation: </a:t>
            </a:r>
            <a:r>
              <a:rPr lang="en-US" dirty="0"/>
              <a:t>what worked? Round 2? Anyone you want to bring along?</a:t>
            </a:r>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318627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have all seen some iteration of the donor pyramid.</a:t>
            </a:r>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135584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introduce you to my volunteer pyramid. It carries the same moves management ideology as the traditional donor pyramid.</a:t>
            </a:r>
          </a:p>
          <a:p>
            <a:endParaRPr lang="en-US" dirty="0"/>
          </a:p>
          <a:p>
            <a:pPr marL="181225" indent="-181225">
              <a:spcAft>
                <a:spcPts val="634"/>
              </a:spcAft>
              <a:buFont typeface="Arial" panose="020B0604020202020204" pitchFamily="34" charset="0"/>
              <a:buChar char="•"/>
            </a:pPr>
            <a:r>
              <a:rPr lang="en-US" b="1" dirty="0">
                <a:latin typeface="Brandon Text Regular" panose="020B0503020203060203" pitchFamily="34" charset="0"/>
              </a:rPr>
              <a:t>Expertise-Based Volunteer </a:t>
            </a:r>
            <a:r>
              <a:rPr lang="en-US" dirty="0">
                <a:latin typeface="Brandon Text Regular" panose="020B0503020203060203" pitchFamily="34" charset="0"/>
              </a:rPr>
              <a:t>– this is the normal entry point for volunteers; The use their strengths to propel your mission</a:t>
            </a:r>
          </a:p>
          <a:p>
            <a:pPr marL="181225" indent="-181225">
              <a:spcAft>
                <a:spcPts val="634"/>
              </a:spcAft>
              <a:buFont typeface="Arial" panose="020B0604020202020204" pitchFamily="34" charset="0"/>
              <a:buChar char="•"/>
            </a:pPr>
            <a:r>
              <a:rPr lang="en-US" b="1" dirty="0">
                <a:latin typeface="Brandon Text Regular" panose="020B0503020203060203" pitchFamily="34" charset="0"/>
              </a:rPr>
              <a:t>Philanthropic Volunteer </a:t>
            </a:r>
            <a:r>
              <a:rPr lang="en-US" dirty="0">
                <a:latin typeface="Brandon Text Regular" panose="020B0503020203060203" pitchFamily="34" charset="0"/>
              </a:rPr>
              <a:t>– at this point they have made a gift or brought someone else into your space, essentially expanding their philanthropic footprint with your organization. I would also say that they could be participating on multiple committees.</a:t>
            </a:r>
          </a:p>
          <a:p>
            <a:pPr marL="181225" indent="-181225">
              <a:spcAft>
                <a:spcPts val="634"/>
              </a:spcAft>
              <a:buFont typeface="Arial" panose="020B0604020202020204" pitchFamily="34" charset="0"/>
              <a:buChar char="•"/>
            </a:pPr>
            <a:r>
              <a:rPr lang="en-US" b="1" dirty="0">
                <a:latin typeface="Brandon Text Regular" panose="020B0503020203060203" pitchFamily="34" charset="0"/>
              </a:rPr>
              <a:t>Committee Chair </a:t>
            </a:r>
            <a:r>
              <a:rPr lang="en-US" dirty="0">
                <a:latin typeface="Brandon Text Regular" panose="020B0503020203060203" pitchFamily="34" charset="0"/>
              </a:rPr>
              <a:t>– they are so involved that they would like to shepherd a group of volunteers themselves. They know the ropes; super comfortable with the mission; plays a variety of roles.</a:t>
            </a:r>
          </a:p>
          <a:p>
            <a:pPr marL="181225" indent="-181225">
              <a:spcAft>
                <a:spcPts val="634"/>
              </a:spcAft>
              <a:buFont typeface="Arial" panose="020B0604020202020204" pitchFamily="34" charset="0"/>
              <a:buChar char="•"/>
            </a:pPr>
            <a:r>
              <a:rPr lang="en-US" b="1" dirty="0">
                <a:latin typeface="Brandon Text Regular" panose="020B0503020203060203" pitchFamily="34" charset="0"/>
              </a:rPr>
              <a:t>Board Member </a:t>
            </a:r>
            <a:r>
              <a:rPr lang="en-US" dirty="0">
                <a:latin typeface="Brandon Text Regular" panose="020B0503020203060203" pitchFamily="34" charset="0"/>
              </a:rPr>
              <a:t>– these people either want to work harder or begin to dream big with you (working board vs advisory board); they understand that they are to be present/supportive of all the pieces of your org.</a:t>
            </a:r>
          </a:p>
          <a:p>
            <a:pPr marL="181225" indent="-181225">
              <a:spcAft>
                <a:spcPts val="634"/>
              </a:spcAft>
              <a:buFont typeface="Arial" panose="020B0604020202020204" pitchFamily="34" charset="0"/>
              <a:buChar char="•"/>
            </a:pPr>
            <a:r>
              <a:rPr lang="en-US" b="1" dirty="0">
                <a:latin typeface="Brandon Text Regular" panose="020B0503020203060203" pitchFamily="34" charset="0"/>
              </a:rPr>
              <a:t>The people at the top </a:t>
            </a:r>
            <a:r>
              <a:rPr lang="en-US" dirty="0">
                <a:latin typeface="Brandon Text Regular" panose="020B0503020203060203" pitchFamily="34" charset="0"/>
              </a:rPr>
              <a:t>are exactly how it sounds – they have term limited out for board service; served on all the committees; leveraged their networks; given the majority of their volunteer time to your organization.</a:t>
            </a:r>
          </a:p>
          <a:p>
            <a:endParaRPr lang="en-US" dirty="0"/>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134546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2168715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invite. This is for an event.</a:t>
            </a:r>
          </a:p>
          <a:p>
            <a:endParaRPr lang="en-US" dirty="0"/>
          </a:p>
          <a:p>
            <a:r>
              <a:rPr lang="en-US" dirty="0"/>
              <a:t>Tweak this for the type of work you would like for them to execute.</a:t>
            </a:r>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366231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the vibe that something more formal needs to be created. Develop a committee overview document.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390969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need to get detailed with your committee members on the specific tasks you want them to complete and how they fit into the entire picture. Sometimes leaving the specific tasks out can be a deterrent. This allows them to opt in and out, comfortably.</a:t>
            </a:r>
          </a:p>
        </p:txBody>
      </p:sp>
      <p:sp>
        <p:nvSpPr>
          <p:cNvPr id="4" name="Slide Number Placeholder 3"/>
          <p:cNvSpPr>
            <a:spLocks noGrp="1"/>
          </p:cNvSpPr>
          <p:nvPr>
            <p:ph type="sldNum" sz="quarter" idx="5"/>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415090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latin typeface="Brandon Text Regular" panose="020B0503020203060203" pitchFamily="34" charset="0"/>
              </a:rPr>
              <a:t>It is the principle of donating time and energy towards a greater cause. Volunteers help change the lives of those in their community as a social responsibility rather than receiving a financial reward.</a:t>
            </a:r>
            <a:endParaRPr lang="en-US" i="0"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147128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Toolkits provide a great way to equip your volunteers with what they need to execute whatever they signed up to do.</a:t>
            </a:r>
          </a:p>
          <a:p>
            <a:endParaRPr lang="en-US" dirty="0"/>
          </a:p>
          <a:p>
            <a:r>
              <a:rPr lang="en-US" dirty="0"/>
              <a:t>Here is a sample of a toolkit that I am currently using. I prepared this in both digital (pdf and word) and printed formats.</a:t>
            </a:r>
          </a:p>
        </p:txBody>
      </p:sp>
      <p:sp>
        <p:nvSpPr>
          <p:cNvPr id="4" name="Slide Number Placeholder 3"/>
          <p:cNvSpPr>
            <a:spLocks noGrp="1"/>
          </p:cNvSpPr>
          <p:nvPr>
            <p:ph type="sldNum" sz="quarter" idx="5"/>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266336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a:t>
            </a:r>
          </a:p>
          <a:p>
            <a:r>
              <a:rPr lang="en-US" dirty="0"/>
              <a:t>-virtual volunteering</a:t>
            </a:r>
          </a:p>
          <a:p>
            <a:r>
              <a:rPr lang="en-US" dirty="0"/>
              <a:t>-volunteer management software</a:t>
            </a:r>
          </a:p>
          <a:p>
            <a:r>
              <a:rPr lang="en-US" dirty="0"/>
              <a:t>-gamification</a:t>
            </a:r>
          </a:p>
          <a:p>
            <a:endParaRPr lang="en-US" dirty="0"/>
          </a:p>
          <a:p>
            <a:r>
              <a:rPr lang="en-US" dirty="0"/>
              <a:t>Final Thoughts</a:t>
            </a:r>
          </a:p>
          <a:p>
            <a:r>
              <a:rPr lang="en-US" dirty="0"/>
              <a:t>-Show gratitude at the same level you would donors</a:t>
            </a:r>
          </a:p>
          <a:p>
            <a:r>
              <a:rPr lang="en-US" dirty="0"/>
              <a:t>-This does take time to operationalize, but it is so worth it.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24</a:t>
            </a:fld>
            <a:endParaRPr lang="en-US"/>
          </a:p>
        </p:txBody>
      </p:sp>
    </p:spTree>
    <p:extLst>
      <p:ext uri="{BB962C8B-B14F-4D97-AF65-F5344CB8AC3E}">
        <p14:creationId xmlns:p14="http://schemas.microsoft.com/office/powerpoint/2010/main" val="812584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25</a:t>
            </a:fld>
            <a:endParaRPr lang="en-US"/>
          </a:p>
        </p:txBody>
      </p:sp>
    </p:spTree>
    <p:extLst>
      <p:ext uri="{BB962C8B-B14F-4D97-AF65-F5344CB8AC3E}">
        <p14:creationId xmlns:p14="http://schemas.microsoft.com/office/powerpoint/2010/main" val="45761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85926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171502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21102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LC Reunion</a:t>
            </a:r>
          </a:p>
          <a:p>
            <a:r>
              <a:rPr lang="en-US" dirty="0"/>
              <a:t>- this event hit all of these points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397147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Census Bureau</a:t>
            </a:r>
          </a:p>
          <a:p>
            <a:endParaRPr lang="en-US" dirty="0"/>
          </a:p>
          <a:p>
            <a:r>
              <a:rPr lang="en-US" dirty="0"/>
              <a:t>What you see listed is the top two national volunteer activities.</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394784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27081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chart we can see that average value of a volunteer hour over nearly 20 years has increase by $13.</a:t>
            </a:r>
          </a:p>
          <a:p>
            <a:endParaRPr lang="en-US" dirty="0"/>
          </a:p>
          <a:p>
            <a:r>
              <a:rPr lang="en-US" dirty="0"/>
              <a:t>Credit: independentsector.org</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40198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2B79-C613-448E-974D-C495A0EFB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B1F0D-305A-4671-84E3-D7CB38D48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40EAE-090D-4FF6-A568-9130A3F7D647}"/>
              </a:ext>
            </a:extLst>
          </p:cNvPr>
          <p:cNvSpPr>
            <a:spLocks noGrp="1"/>
          </p:cNvSpPr>
          <p:nvPr>
            <p:ph type="dt" sz="half" idx="10"/>
          </p:nvPr>
        </p:nvSpPr>
        <p:spPr/>
        <p:txBody>
          <a:bodyPr/>
          <a:lstStyle/>
          <a:p>
            <a:fld id="{9319F328-D78C-4AE3-9BD5-6819CFE7241A}" type="datetime1">
              <a:rPr lang="en-US" smtClean="0"/>
              <a:t>3/20/2023</a:t>
            </a:fld>
            <a:endParaRPr lang="en-US"/>
          </a:p>
        </p:txBody>
      </p:sp>
      <p:sp>
        <p:nvSpPr>
          <p:cNvPr id="5" name="Footer Placeholder 4">
            <a:extLst>
              <a:ext uri="{FF2B5EF4-FFF2-40B4-BE49-F238E27FC236}">
                <a16:creationId xmlns:a16="http://schemas.microsoft.com/office/drawing/2014/main" id="{DCD649EF-3CB5-4F78-848D-BEE41BF815C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3E093A82-359E-4A34-A79E-AC98F3EF8810}"/>
              </a:ext>
            </a:extLst>
          </p:cNvPr>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585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D8B6-EBE4-4672-8A83-AEDBA9F2BFD0}"/>
              </a:ext>
            </a:extLst>
          </p:cNvPr>
          <p:cNvSpPr>
            <a:spLocks noGrp="1"/>
          </p:cNvSpPr>
          <p:nvPr>
            <p:ph type="ctrTitle"/>
          </p:nvPr>
        </p:nvSpPr>
        <p:spPr>
          <a:xfrm>
            <a:off x="1143000" y="841772"/>
            <a:ext cx="6858000" cy="1790700"/>
          </a:xfrm>
        </p:spPr>
        <p:txBody>
          <a:bodyPr anchor="b"/>
          <a:lstStyle>
            <a:lvl1pPr algn="ctr">
              <a:defRPr sz="4499"/>
            </a:lvl1pPr>
          </a:lstStyle>
          <a:p>
            <a:r>
              <a:rPr lang="en-US"/>
              <a:t>Click to edit Master title style</a:t>
            </a:r>
          </a:p>
        </p:txBody>
      </p:sp>
      <p:sp>
        <p:nvSpPr>
          <p:cNvPr id="3" name="Subtitle 2">
            <a:extLst>
              <a:ext uri="{FF2B5EF4-FFF2-40B4-BE49-F238E27FC236}">
                <a16:creationId xmlns:a16="http://schemas.microsoft.com/office/drawing/2014/main" id="{1BCBFAC6-F981-4ADA-8B1E-8E09C6A27465}"/>
              </a:ext>
            </a:extLst>
          </p:cNvPr>
          <p:cNvSpPr>
            <a:spLocks noGrp="1"/>
          </p:cNvSpPr>
          <p:nvPr>
            <p:ph type="subTitle" idx="1"/>
          </p:nvPr>
        </p:nvSpPr>
        <p:spPr>
          <a:xfrm>
            <a:off x="1143000" y="2701528"/>
            <a:ext cx="6858000" cy="1241822"/>
          </a:xfrm>
        </p:spPr>
        <p:txBody>
          <a:bodyPr/>
          <a:lstStyle>
            <a:lvl1pPr marL="0" indent="0" algn="ctr">
              <a:buNone/>
              <a:defRPr sz="1799"/>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4758D78-E1F7-4F13-964C-0C886A0DD44C}"/>
              </a:ext>
            </a:extLst>
          </p:cNvPr>
          <p:cNvSpPr>
            <a:spLocks noGrp="1"/>
          </p:cNvSpPr>
          <p:nvPr>
            <p:ph type="dt" sz="half" idx="10"/>
          </p:nvPr>
        </p:nvSpPr>
        <p:spPr/>
        <p:txBody>
          <a:bodyPr/>
          <a:lstStyle/>
          <a:p>
            <a:fld id="{8F81D24A-EF38-4949-81EA-C39AA50871C5}" type="datetime1">
              <a:rPr lang="en-US" smtClean="0"/>
              <a:t>3/20/2023</a:t>
            </a:fld>
            <a:endParaRPr lang="en-US" dirty="0"/>
          </a:p>
        </p:txBody>
      </p:sp>
      <p:sp>
        <p:nvSpPr>
          <p:cNvPr id="5" name="Footer Placeholder 4">
            <a:extLst>
              <a:ext uri="{FF2B5EF4-FFF2-40B4-BE49-F238E27FC236}">
                <a16:creationId xmlns:a16="http://schemas.microsoft.com/office/drawing/2014/main" id="{6E519D4B-1018-4B98-8B32-FB25A9C95B09}"/>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3F2D0FF-5644-4516-AE69-76FE719DEB36}"/>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95609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8"/>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 id="2147483662" r:id="rId5"/>
    <p:sldLayoutId id="2147483663"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ikitravel.org/wiki/en/index.php?title=File:Flag_of_Canada.svg"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s://www.publicdomainpictures.net/view-image.php?image=228866&amp;picture=australia-fla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publicdomainpictures.net/view-image.php?image=331481&amp;picture=nationalflagge-von-norwegen-idee-design" TargetMode="External"/><Relationship Id="rId11" Type="http://schemas.openxmlformats.org/officeDocument/2006/relationships/image" Target="../media/image8.jpg"/><Relationship Id="rId5" Type="http://schemas.openxmlformats.org/officeDocument/2006/relationships/image" Target="../media/image5.jpg"/><Relationship Id="rId10" Type="http://schemas.openxmlformats.org/officeDocument/2006/relationships/hyperlink" Target="https://en.wikipedia.org/wiki/Flag_of_New_Zealand" TargetMode="External"/><Relationship Id="rId4" Type="http://schemas.openxmlformats.org/officeDocument/2006/relationships/hyperlink" Target="https://en.wikipedia.org/wiki/Flag_of_the_United_States"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281134" y="1982355"/>
            <a:ext cx="8291366" cy="1870363"/>
          </a:xfrm>
        </p:spPr>
        <p:txBody>
          <a:bodyPr/>
          <a:lstStyle/>
          <a:p>
            <a:r>
              <a:rPr lang="en-US" sz="4000" b="1" i="0" u="none" strike="noStrike" dirty="0">
                <a:solidFill>
                  <a:srgbClr val="222222"/>
                </a:solidFill>
                <a:effectLst/>
                <a:latin typeface="Montserrat" pitchFamily="2" charset="77"/>
              </a:rPr>
              <a:t>Getting your ~$30: </a:t>
            </a:r>
            <a:r>
              <a:rPr lang="en-US" sz="4000" b="1" i="1" u="none" strike="noStrike" dirty="0">
                <a:solidFill>
                  <a:srgbClr val="222222"/>
                </a:solidFill>
                <a:effectLst/>
                <a:latin typeface="Montserrat" pitchFamily="2" charset="77"/>
              </a:rPr>
              <a:t>Maximizing the Potential of Your Volunteers</a:t>
            </a:r>
            <a:endParaRPr lang="en-US" sz="4000" i="1" dirty="0">
              <a:latin typeface="Montserrat" pitchFamily="2" charset="77"/>
            </a:endParaRPr>
          </a:p>
        </p:txBody>
      </p:sp>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Watch with solid fill">
            <a:extLst>
              <a:ext uri="{FF2B5EF4-FFF2-40B4-BE49-F238E27FC236}">
                <a16:creationId xmlns:a16="http://schemas.microsoft.com/office/drawing/2014/main" id="{75F19336-E54F-43B4-8837-F02F1E8DC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96" y="887384"/>
            <a:ext cx="3148391" cy="3148391"/>
          </a:xfrm>
          <a:prstGeom prst="rect">
            <a:avLst/>
          </a:prstGeom>
        </p:spPr>
      </p:pic>
      <p:pic>
        <p:nvPicPr>
          <p:cNvPr id="31" name="Graphic 30" descr="Flip calendar with solid fill">
            <a:extLst>
              <a:ext uri="{FF2B5EF4-FFF2-40B4-BE49-F238E27FC236}">
                <a16:creationId xmlns:a16="http://schemas.microsoft.com/office/drawing/2014/main" id="{3E30C377-E80F-43EC-9545-AECB3081BE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8608" y="529143"/>
            <a:ext cx="3864871" cy="3864871"/>
          </a:xfrm>
          <a:prstGeom prst="rect">
            <a:avLst/>
          </a:prstGeom>
        </p:spPr>
      </p:pic>
      <p:sp>
        <p:nvSpPr>
          <p:cNvPr id="32" name="Subtitle 1">
            <a:extLst>
              <a:ext uri="{FF2B5EF4-FFF2-40B4-BE49-F238E27FC236}">
                <a16:creationId xmlns:a16="http://schemas.microsoft.com/office/drawing/2014/main" id="{F3F760AE-ECD8-4386-AF0B-394595966B1F}"/>
              </a:ext>
            </a:extLst>
          </p:cNvPr>
          <p:cNvSpPr txBox="1">
            <a:spLocks/>
          </p:cNvSpPr>
          <p:nvPr/>
        </p:nvSpPr>
        <p:spPr>
          <a:xfrm>
            <a:off x="3917762" y="1876791"/>
            <a:ext cx="4646561" cy="1389917"/>
          </a:xfrm>
          <a:prstGeom prst="rect">
            <a:avLst/>
          </a:prstGeom>
        </p:spPr>
        <p:txBody>
          <a:bodyPr vert="horz" lIns="68580" tIns="34290" rIns="68580" bIns="3429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2400" b="1" dirty="0">
                <a:solidFill>
                  <a:srgbClr val="752A7C"/>
                </a:solidFill>
                <a:latin typeface="Montserrat" panose="00000500000000000000" pitchFamily="2" charset="0"/>
              </a:rPr>
              <a:t>National Volunteer Week</a:t>
            </a:r>
          </a:p>
          <a:p>
            <a:pPr marL="0" indent="0" algn="ctr">
              <a:buNone/>
            </a:pPr>
            <a:r>
              <a:rPr lang="en-US" sz="2400" b="1" dirty="0">
                <a:solidFill>
                  <a:srgbClr val="752A7C"/>
                </a:solidFill>
                <a:latin typeface="Montserrat" panose="00000500000000000000" pitchFamily="2" charset="0"/>
              </a:rPr>
              <a:t> 3</a:t>
            </a:r>
            <a:r>
              <a:rPr lang="en-US" sz="2400" b="1" baseline="30000" dirty="0">
                <a:solidFill>
                  <a:srgbClr val="752A7C"/>
                </a:solidFill>
                <a:latin typeface="Montserrat" panose="00000500000000000000" pitchFamily="2" charset="0"/>
              </a:rPr>
              <a:t>rd</a:t>
            </a:r>
            <a:r>
              <a:rPr lang="en-US" sz="2400" b="1" dirty="0">
                <a:solidFill>
                  <a:srgbClr val="752A7C"/>
                </a:solidFill>
                <a:latin typeface="Montserrat" panose="00000500000000000000" pitchFamily="2" charset="0"/>
              </a:rPr>
              <a:t> week of April</a:t>
            </a:r>
          </a:p>
          <a:p>
            <a:pPr marL="0" indent="0" algn="ctr">
              <a:buNone/>
            </a:pPr>
            <a:r>
              <a:rPr lang="en-US" sz="2400" b="1" dirty="0">
                <a:solidFill>
                  <a:srgbClr val="752A7C"/>
                </a:solidFill>
                <a:latin typeface="Montserrat" panose="00000500000000000000" pitchFamily="2" charset="0"/>
              </a:rPr>
              <a:t>THIS WEEK!!!</a:t>
            </a:r>
          </a:p>
        </p:txBody>
      </p:sp>
      <p:sp>
        <p:nvSpPr>
          <p:cNvPr id="33" name="Subtitle 1">
            <a:extLst>
              <a:ext uri="{FF2B5EF4-FFF2-40B4-BE49-F238E27FC236}">
                <a16:creationId xmlns:a16="http://schemas.microsoft.com/office/drawing/2014/main" id="{F0F07AA1-F662-41F3-8F95-0DD973135836}"/>
              </a:ext>
            </a:extLst>
          </p:cNvPr>
          <p:cNvSpPr txBox="1">
            <a:spLocks/>
          </p:cNvSpPr>
          <p:nvPr/>
        </p:nvSpPr>
        <p:spPr>
          <a:xfrm>
            <a:off x="615927" y="2664060"/>
            <a:ext cx="2847127" cy="401765"/>
          </a:xfrm>
          <a:prstGeom prst="rect">
            <a:avLst/>
          </a:prstGeom>
        </p:spPr>
        <p:txBody>
          <a:bodyPr vert="horz" lIns="68580" tIns="34290" rIns="68580" bIns="34290" rtlCol="0">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2475" b="1" dirty="0">
                <a:solidFill>
                  <a:srgbClr val="752A7C"/>
                </a:solidFill>
                <a:latin typeface="Montserrat" panose="00000500000000000000" pitchFamily="2" charset="0"/>
              </a:rPr>
              <a:t>4.1 billion hours</a:t>
            </a:r>
          </a:p>
        </p:txBody>
      </p:sp>
      <p:sp>
        <p:nvSpPr>
          <p:cNvPr id="2" name="Subtitle 1"/>
          <p:cNvSpPr>
            <a:spLocks noGrp="1"/>
          </p:cNvSpPr>
          <p:nvPr>
            <p:ph idx="1"/>
          </p:nvPr>
        </p:nvSpPr>
        <p:spPr>
          <a:xfrm>
            <a:off x="453953" y="1843087"/>
            <a:ext cx="3171074" cy="401765"/>
          </a:xfrm>
        </p:spPr>
        <p:txBody>
          <a:bodyPr>
            <a:noAutofit/>
          </a:bodyPr>
          <a:lstStyle/>
          <a:p>
            <a:pPr marL="0" indent="0">
              <a:buNone/>
            </a:pPr>
            <a:r>
              <a:rPr lang="en-US" sz="2400" b="1" dirty="0">
                <a:solidFill>
                  <a:srgbClr val="752A7C"/>
                </a:solidFill>
                <a:latin typeface="Montserrat" panose="00000500000000000000" pitchFamily="2" charset="0"/>
              </a:rPr>
              <a:t>60.7 million adults</a:t>
            </a:r>
          </a:p>
        </p:txBody>
      </p:sp>
    </p:spTree>
    <p:extLst>
      <p:ext uri="{BB962C8B-B14F-4D97-AF65-F5344CB8AC3E}">
        <p14:creationId xmlns:p14="http://schemas.microsoft.com/office/powerpoint/2010/main" val="1328839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F9F8FD2-6C5F-4EBE-BE8A-AFC9948CA278}"/>
              </a:ext>
            </a:extLst>
          </p:cNvPr>
          <p:cNvPicPr>
            <a:picLocks noChangeAspect="1"/>
          </p:cNvPicPr>
          <p:nvPr/>
        </p:nvPicPr>
        <p:blipFill>
          <a:blip r:embed="rId3"/>
          <a:stretch>
            <a:fillRect/>
          </a:stretch>
        </p:blipFill>
        <p:spPr>
          <a:xfrm>
            <a:off x="13746" y="716563"/>
            <a:ext cx="9116507" cy="3696941"/>
          </a:xfrm>
          <a:prstGeom prst="rect">
            <a:avLst/>
          </a:prstGeom>
        </p:spPr>
      </p:pic>
    </p:spTree>
    <p:extLst>
      <p:ext uri="{BB962C8B-B14F-4D97-AF65-F5344CB8AC3E}">
        <p14:creationId xmlns:p14="http://schemas.microsoft.com/office/powerpoint/2010/main" val="3629472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B4E4CEA-3D5F-4C3D-8E37-65B6BD9AB04E}"/>
              </a:ext>
            </a:extLst>
          </p:cNvPr>
          <p:cNvGrpSpPr/>
          <p:nvPr/>
        </p:nvGrpSpPr>
        <p:grpSpPr>
          <a:xfrm>
            <a:off x="-103767" y="1879432"/>
            <a:ext cx="1942162" cy="1778168"/>
            <a:chOff x="-139945" y="2402732"/>
            <a:chExt cx="2724150" cy="2474068"/>
          </a:xfrm>
        </p:grpSpPr>
        <p:grpSp>
          <p:nvGrpSpPr>
            <p:cNvPr id="48" name="Group 47">
              <a:extLst>
                <a:ext uri="{FF2B5EF4-FFF2-40B4-BE49-F238E27FC236}">
                  <a16:creationId xmlns:a16="http://schemas.microsoft.com/office/drawing/2014/main" id="{2DDD1EA4-CDF0-4F1C-AB73-021B4D2E57F8}"/>
                </a:ext>
              </a:extLst>
            </p:cNvPr>
            <p:cNvGrpSpPr/>
            <p:nvPr/>
          </p:nvGrpSpPr>
          <p:grpSpPr>
            <a:xfrm>
              <a:off x="-139945" y="2596717"/>
              <a:ext cx="2724150" cy="2280083"/>
              <a:chOff x="-139945" y="2596717"/>
              <a:chExt cx="2724150" cy="2280083"/>
            </a:xfrm>
          </p:grpSpPr>
          <p:pic>
            <p:nvPicPr>
              <p:cNvPr id="38" name="Picture 37" descr="Shape&#10;&#10;Description automatically generated with low confidence">
                <a:extLst>
                  <a:ext uri="{FF2B5EF4-FFF2-40B4-BE49-F238E27FC236}">
                    <a16:creationId xmlns:a16="http://schemas.microsoft.com/office/drawing/2014/main" id="{360FCCA3-29A8-49BA-A801-EE7E4542D754}"/>
                  </a:ext>
                </a:extLst>
              </p:cNvPr>
              <p:cNvPicPr>
                <a:picLocks noChangeAspect="1"/>
              </p:cNvPicPr>
              <p:nvPr/>
            </p:nvPicPr>
            <p:blipFill rotWithShape="1">
              <a:blip r:embed="rId3">
                <a:alphaModFix amt="85000"/>
                <a:duotone>
                  <a:schemeClr val="accent5">
                    <a:shade val="45000"/>
                    <a:satMod val="135000"/>
                  </a:schemeClr>
                  <a:prstClr val="white"/>
                </a:duotone>
              </a:blip>
              <a:srcRect b="16301"/>
              <a:stretch/>
            </p:blipFill>
            <p:spPr>
              <a:xfrm>
                <a:off x="-139945" y="2596717"/>
                <a:ext cx="2724150" cy="2280083"/>
              </a:xfrm>
              <a:prstGeom prst="rect">
                <a:avLst/>
              </a:prstGeom>
            </p:spPr>
          </p:pic>
          <p:sp>
            <p:nvSpPr>
              <p:cNvPr id="47" name="TextBox 46">
                <a:extLst>
                  <a:ext uri="{FF2B5EF4-FFF2-40B4-BE49-F238E27FC236}">
                    <a16:creationId xmlns:a16="http://schemas.microsoft.com/office/drawing/2014/main" id="{A3249B10-6995-4446-AF7A-BAF0C2E25377}"/>
                  </a:ext>
                </a:extLst>
              </p:cNvPr>
              <p:cNvSpPr txBox="1"/>
              <p:nvPr/>
            </p:nvSpPr>
            <p:spPr>
              <a:xfrm>
                <a:off x="254870" y="3337646"/>
                <a:ext cx="2046191" cy="727986"/>
              </a:xfrm>
              <a:prstGeom prst="rect">
                <a:avLst/>
              </a:prstGeom>
              <a:noFill/>
            </p:spPr>
            <p:txBody>
              <a:bodyPr wrap="square" rtlCol="0">
                <a:spAutoFit/>
              </a:bodyPr>
              <a:lstStyle/>
              <a:p>
                <a:r>
                  <a:rPr lang="en-US" sz="2800" b="1" dirty="0">
                    <a:latin typeface="Montserrat" panose="00000500000000000000" pitchFamily="2" charset="0"/>
                  </a:rPr>
                  <a:t>$28.54</a:t>
                </a:r>
              </a:p>
            </p:txBody>
          </p:sp>
        </p:grpSp>
        <p:cxnSp>
          <p:nvCxnSpPr>
            <p:cNvPr id="33" name="Straight Arrow Connector 32">
              <a:extLst>
                <a:ext uri="{FF2B5EF4-FFF2-40B4-BE49-F238E27FC236}">
                  <a16:creationId xmlns:a16="http://schemas.microsoft.com/office/drawing/2014/main" id="{9F8CBFA8-F6F2-42CA-99D3-9B0A08E89193}"/>
                </a:ext>
              </a:extLst>
            </p:cNvPr>
            <p:cNvCxnSpPr/>
            <p:nvPr/>
          </p:nvCxnSpPr>
          <p:spPr>
            <a:xfrm flipV="1">
              <a:off x="1645041" y="2402732"/>
              <a:ext cx="442450" cy="416668"/>
            </a:xfrm>
            <a:prstGeom prst="straightConnector1">
              <a:avLst/>
            </a:prstGeom>
            <a:ln>
              <a:solidFill>
                <a:srgbClr val="6C708A"/>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6F847B0-5D18-4364-9C00-4A8ACB657306}"/>
                </a:ext>
              </a:extLst>
            </p:cNvPr>
            <p:cNvCxnSpPr>
              <a:cxnSpLocks/>
            </p:cNvCxnSpPr>
            <p:nvPr/>
          </p:nvCxnSpPr>
          <p:spPr>
            <a:xfrm>
              <a:off x="1782348" y="4371612"/>
              <a:ext cx="679035" cy="324215"/>
            </a:xfrm>
            <a:prstGeom prst="straightConnector1">
              <a:avLst/>
            </a:prstGeom>
            <a:ln>
              <a:solidFill>
                <a:srgbClr val="6C708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BFC99AC-E805-4556-BC8F-728FE88A666C}"/>
              </a:ext>
            </a:extLst>
          </p:cNvPr>
          <p:cNvGrpSpPr/>
          <p:nvPr/>
        </p:nvGrpSpPr>
        <p:grpSpPr>
          <a:xfrm>
            <a:off x="1563046" y="3098741"/>
            <a:ext cx="1555772" cy="1314450"/>
            <a:chOff x="2082473" y="4131654"/>
            <a:chExt cx="2074363" cy="1752600"/>
          </a:xfrm>
        </p:grpSpPr>
        <p:pic>
          <p:nvPicPr>
            <p:cNvPr id="29" name="Picture 28" descr="Shape&#10;&#10;Description automatically generated with low confidence">
              <a:extLst>
                <a:ext uri="{FF2B5EF4-FFF2-40B4-BE49-F238E27FC236}">
                  <a16:creationId xmlns:a16="http://schemas.microsoft.com/office/drawing/2014/main" id="{B5D0BD61-82B9-451F-B2CF-5B0347B8E47D}"/>
                </a:ext>
              </a:extLst>
            </p:cNvPr>
            <p:cNvPicPr>
              <a:picLocks noChangeAspect="1"/>
            </p:cNvPicPr>
            <p:nvPr/>
          </p:nvPicPr>
          <p:blipFill rotWithShape="1">
            <a:blip r:embed="rId4">
              <a:alphaModFix/>
              <a:duotone>
                <a:schemeClr val="accent5">
                  <a:shade val="45000"/>
                  <a:satMod val="135000"/>
                </a:schemeClr>
                <a:prstClr val="white"/>
              </a:duotone>
            </a:blip>
            <a:srcRect b="15512"/>
            <a:stretch/>
          </p:blipFill>
          <p:spPr>
            <a:xfrm>
              <a:off x="2082473" y="4131654"/>
              <a:ext cx="2074363" cy="1752600"/>
            </a:xfrm>
            <a:prstGeom prst="rect">
              <a:avLst/>
            </a:prstGeom>
            <a:ln>
              <a:noFill/>
            </a:ln>
          </p:spPr>
        </p:pic>
        <p:sp>
          <p:nvSpPr>
            <p:cNvPr id="41" name="TextBox 40">
              <a:extLst>
                <a:ext uri="{FF2B5EF4-FFF2-40B4-BE49-F238E27FC236}">
                  <a16:creationId xmlns:a16="http://schemas.microsoft.com/office/drawing/2014/main" id="{879244E6-858E-4187-BB8C-1EE90B55C5BE}"/>
                </a:ext>
              </a:extLst>
            </p:cNvPr>
            <p:cNvSpPr txBox="1"/>
            <p:nvPr/>
          </p:nvSpPr>
          <p:spPr>
            <a:xfrm>
              <a:off x="2297204" y="4630519"/>
              <a:ext cx="1859632" cy="677108"/>
            </a:xfrm>
            <a:prstGeom prst="rect">
              <a:avLst/>
            </a:prstGeom>
            <a:noFill/>
            <a:ln>
              <a:noFill/>
            </a:ln>
          </p:spPr>
          <p:txBody>
            <a:bodyPr wrap="square" rtlCol="0">
              <a:spAutoFit/>
            </a:bodyPr>
            <a:lstStyle/>
            <a:p>
              <a:r>
                <a:rPr lang="en-US" sz="2700" b="1" dirty="0">
                  <a:latin typeface="Montserrat" panose="00000500000000000000" pitchFamily="2" charset="0"/>
                </a:rPr>
                <a:t>$22.57</a:t>
              </a:r>
            </a:p>
          </p:txBody>
        </p:sp>
      </p:grpSp>
      <p:grpSp>
        <p:nvGrpSpPr>
          <p:cNvPr id="53" name="Group 52">
            <a:extLst>
              <a:ext uri="{FF2B5EF4-FFF2-40B4-BE49-F238E27FC236}">
                <a16:creationId xmlns:a16="http://schemas.microsoft.com/office/drawing/2014/main" id="{814D77CE-8E74-49FF-A3A7-4D7C3824F4A6}"/>
              </a:ext>
            </a:extLst>
          </p:cNvPr>
          <p:cNvGrpSpPr/>
          <p:nvPr/>
        </p:nvGrpSpPr>
        <p:grpSpPr>
          <a:xfrm>
            <a:off x="5585958" y="1348597"/>
            <a:ext cx="1384577" cy="1137236"/>
            <a:chOff x="8653817" y="1644575"/>
            <a:chExt cx="1846102" cy="1516315"/>
          </a:xfrm>
        </p:grpSpPr>
        <p:pic>
          <p:nvPicPr>
            <p:cNvPr id="28" name="Graphic 27" descr="Female with solid fill">
              <a:extLst>
                <a:ext uri="{FF2B5EF4-FFF2-40B4-BE49-F238E27FC236}">
                  <a16:creationId xmlns:a16="http://schemas.microsoft.com/office/drawing/2014/main" id="{56F78865-2748-4B65-84F1-0E640D557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3817" y="1644575"/>
              <a:ext cx="1516315" cy="1516315"/>
            </a:xfrm>
            <a:prstGeom prst="rect">
              <a:avLst/>
            </a:prstGeom>
          </p:spPr>
        </p:pic>
        <p:sp>
          <p:nvSpPr>
            <p:cNvPr id="42" name="TextBox 41">
              <a:extLst>
                <a:ext uri="{FF2B5EF4-FFF2-40B4-BE49-F238E27FC236}">
                  <a16:creationId xmlns:a16="http://schemas.microsoft.com/office/drawing/2014/main" id="{B4792551-8205-4523-A0E2-8C4A3B925208}"/>
                </a:ext>
              </a:extLst>
            </p:cNvPr>
            <p:cNvSpPr txBox="1"/>
            <p:nvPr/>
          </p:nvSpPr>
          <p:spPr>
            <a:xfrm>
              <a:off x="8675534" y="1968219"/>
              <a:ext cx="1824385" cy="697627"/>
            </a:xfrm>
            <a:prstGeom prst="rect">
              <a:avLst/>
            </a:prstGeom>
            <a:noFill/>
          </p:spPr>
          <p:txBody>
            <a:bodyPr wrap="square" rtlCol="0">
              <a:spAutoFit/>
            </a:bodyPr>
            <a:lstStyle/>
            <a:p>
              <a:r>
                <a:rPr lang="en-US" sz="2800" b="1" dirty="0">
                  <a:latin typeface="Montserrat" panose="00000500000000000000" pitchFamily="2" charset="0"/>
                </a:rPr>
                <a:t>33.8%</a:t>
              </a:r>
            </a:p>
          </p:txBody>
        </p:sp>
      </p:grpSp>
      <p:grpSp>
        <p:nvGrpSpPr>
          <p:cNvPr id="54" name="Group 53">
            <a:extLst>
              <a:ext uri="{FF2B5EF4-FFF2-40B4-BE49-F238E27FC236}">
                <a16:creationId xmlns:a16="http://schemas.microsoft.com/office/drawing/2014/main" id="{2024B0F6-E329-4744-A865-13A2BE862D22}"/>
              </a:ext>
            </a:extLst>
          </p:cNvPr>
          <p:cNvGrpSpPr/>
          <p:nvPr/>
        </p:nvGrpSpPr>
        <p:grpSpPr>
          <a:xfrm>
            <a:off x="5602246" y="2857116"/>
            <a:ext cx="1331216" cy="1231547"/>
            <a:chOff x="8727574" y="3568785"/>
            <a:chExt cx="1774955" cy="1642063"/>
          </a:xfrm>
        </p:grpSpPr>
        <p:pic>
          <p:nvPicPr>
            <p:cNvPr id="4" name="Graphic 3" descr="Male with solid fill">
              <a:extLst>
                <a:ext uri="{FF2B5EF4-FFF2-40B4-BE49-F238E27FC236}">
                  <a16:creationId xmlns:a16="http://schemas.microsoft.com/office/drawing/2014/main" id="{9C3E53FC-8501-4065-B25E-3C29EF9395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7574" y="3568785"/>
              <a:ext cx="1642063" cy="1642063"/>
            </a:xfrm>
            <a:prstGeom prst="rect">
              <a:avLst/>
            </a:prstGeom>
          </p:spPr>
        </p:pic>
        <p:sp>
          <p:nvSpPr>
            <p:cNvPr id="43" name="TextBox 42">
              <a:extLst>
                <a:ext uri="{FF2B5EF4-FFF2-40B4-BE49-F238E27FC236}">
                  <a16:creationId xmlns:a16="http://schemas.microsoft.com/office/drawing/2014/main" id="{F82EBD7F-B51A-476D-9858-EC15AFA3F97F}"/>
                </a:ext>
              </a:extLst>
            </p:cNvPr>
            <p:cNvSpPr txBox="1"/>
            <p:nvPr/>
          </p:nvSpPr>
          <p:spPr>
            <a:xfrm>
              <a:off x="8814815" y="4124117"/>
              <a:ext cx="1687714" cy="677108"/>
            </a:xfrm>
            <a:prstGeom prst="rect">
              <a:avLst/>
            </a:prstGeom>
            <a:noFill/>
          </p:spPr>
          <p:txBody>
            <a:bodyPr wrap="square" rtlCol="0">
              <a:spAutoFit/>
            </a:bodyPr>
            <a:lstStyle/>
            <a:p>
              <a:r>
                <a:rPr lang="en-US" sz="2700" b="1" dirty="0">
                  <a:latin typeface="Montserrat" panose="00000500000000000000" pitchFamily="2" charset="0"/>
                </a:rPr>
                <a:t>26.5%</a:t>
              </a:r>
            </a:p>
          </p:txBody>
        </p:sp>
      </p:grpSp>
      <p:grpSp>
        <p:nvGrpSpPr>
          <p:cNvPr id="51" name="Group 50">
            <a:extLst>
              <a:ext uri="{FF2B5EF4-FFF2-40B4-BE49-F238E27FC236}">
                <a16:creationId xmlns:a16="http://schemas.microsoft.com/office/drawing/2014/main" id="{61AB8F0F-C38F-429F-B675-065143026BCD}"/>
              </a:ext>
            </a:extLst>
          </p:cNvPr>
          <p:cNvGrpSpPr/>
          <p:nvPr/>
        </p:nvGrpSpPr>
        <p:grpSpPr>
          <a:xfrm>
            <a:off x="3710057" y="1116611"/>
            <a:ext cx="1517332" cy="1237298"/>
            <a:chOff x="5575630" y="1695450"/>
            <a:chExt cx="2023109" cy="1649731"/>
          </a:xfrm>
        </p:grpSpPr>
        <p:pic>
          <p:nvPicPr>
            <p:cNvPr id="34" name="Picture 33" descr="Shape&#10;&#10;Description automatically generated with low confidence">
              <a:extLst>
                <a:ext uri="{FF2B5EF4-FFF2-40B4-BE49-F238E27FC236}">
                  <a16:creationId xmlns:a16="http://schemas.microsoft.com/office/drawing/2014/main" id="{CF3900B3-BD49-42CB-BA15-2BE37919294B}"/>
                </a:ext>
              </a:extLst>
            </p:cNvPr>
            <p:cNvPicPr>
              <a:picLocks noChangeAspect="1"/>
            </p:cNvPicPr>
            <p:nvPr/>
          </p:nvPicPr>
          <p:blipFill rotWithShape="1">
            <a:blip r:embed="rId9">
              <a:duotone>
                <a:schemeClr val="accent5">
                  <a:shade val="45000"/>
                  <a:satMod val="135000"/>
                </a:schemeClr>
                <a:prstClr val="white"/>
              </a:duotone>
            </a:blip>
            <a:srcRect b="18456"/>
            <a:stretch/>
          </p:blipFill>
          <p:spPr>
            <a:xfrm>
              <a:off x="5575630" y="1695450"/>
              <a:ext cx="2023109" cy="1649731"/>
            </a:xfrm>
            <a:prstGeom prst="rect">
              <a:avLst/>
            </a:prstGeom>
          </p:spPr>
        </p:pic>
        <p:sp>
          <p:nvSpPr>
            <p:cNvPr id="44" name="TextBox 43">
              <a:extLst>
                <a:ext uri="{FF2B5EF4-FFF2-40B4-BE49-F238E27FC236}">
                  <a16:creationId xmlns:a16="http://schemas.microsoft.com/office/drawing/2014/main" id="{161D0A80-91F5-4B39-A67E-81F4D7F17A79}"/>
                </a:ext>
              </a:extLst>
            </p:cNvPr>
            <p:cNvSpPr txBox="1"/>
            <p:nvPr/>
          </p:nvSpPr>
          <p:spPr>
            <a:xfrm>
              <a:off x="6035339" y="2273551"/>
              <a:ext cx="1296382" cy="677108"/>
            </a:xfrm>
            <a:prstGeom prst="rect">
              <a:avLst/>
            </a:prstGeom>
            <a:noFill/>
          </p:spPr>
          <p:txBody>
            <a:bodyPr wrap="square" rtlCol="0">
              <a:spAutoFit/>
            </a:bodyPr>
            <a:lstStyle/>
            <a:p>
              <a:r>
                <a:rPr lang="en-US" sz="2700" b="1" dirty="0">
                  <a:latin typeface="Montserrat" panose="00000500000000000000" pitchFamily="2" charset="0"/>
                </a:rPr>
                <a:t>51%</a:t>
              </a:r>
            </a:p>
          </p:txBody>
        </p:sp>
      </p:grpSp>
      <p:grpSp>
        <p:nvGrpSpPr>
          <p:cNvPr id="52" name="Group 51">
            <a:extLst>
              <a:ext uri="{FF2B5EF4-FFF2-40B4-BE49-F238E27FC236}">
                <a16:creationId xmlns:a16="http://schemas.microsoft.com/office/drawing/2014/main" id="{DD8B283D-ADB7-4AE4-A37C-1BDA74501199}"/>
              </a:ext>
            </a:extLst>
          </p:cNvPr>
          <p:cNvGrpSpPr/>
          <p:nvPr/>
        </p:nvGrpSpPr>
        <p:grpSpPr>
          <a:xfrm>
            <a:off x="3779043" y="3197694"/>
            <a:ext cx="1585913" cy="1314450"/>
            <a:chOff x="5607513" y="4263592"/>
            <a:chExt cx="2114550" cy="1752600"/>
          </a:xfrm>
        </p:grpSpPr>
        <p:pic>
          <p:nvPicPr>
            <p:cNvPr id="32" name="Picture 31" descr="Shape&#10;&#10;Description automatically generated with low confidence">
              <a:extLst>
                <a:ext uri="{FF2B5EF4-FFF2-40B4-BE49-F238E27FC236}">
                  <a16:creationId xmlns:a16="http://schemas.microsoft.com/office/drawing/2014/main" id="{14B5DCB1-5C59-4966-A45B-F2E98A01BA86}"/>
                </a:ext>
              </a:extLst>
            </p:cNvPr>
            <p:cNvPicPr>
              <a:picLocks noChangeAspect="1"/>
            </p:cNvPicPr>
            <p:nvPr/>
          </p:nvPicPr>
          <p:blipFill rotWithShape="1">
            <a:blip r:embed="rId10">
              <a:duotone>
                <a:schemeClr val="accent5">
                  <a:shade val="45000"/>
                  <a:satMod val="135000"/>
                </a:schemeClr>
                <a:prstClr val="white"/>
              </a:duotone>
            </a:blip>
            <a:srcRect b="17117"/>
            <a:stretch/>
          </p:blipFill>
          <p:spPr>
            <a:xfrm>
              <a:off x="5607513" y="4263592"/>
              <a:ext cx="2114550" cy="1752600"/>
            </a:xfrm>
            <a:prstGeom prst="rect">
              <a:avLst/>
            </a:prstGeom>
          </p:spPr>
        </p:pic>
        <p:sp>
          <p:nvSpPr>
            <p:cNvPr id="45" name="TextBox 44">
              <a:extLst>
                <a:ext uri="{FF2B5EF4-FFF2-40B4-BE49-F238E27FC236}">
                  <a16:creationId xmlns:a16="http://schemas.microsoft.com/office/drawing/2014/main" id="{C3837773-42C2-4135-B4EF-1EEFA6DDEBE4}"/>
                </a:ext>
              </a:extLst>
            </p:cNvPr>
            <p:cNvSpPr txBox="1"/>
            <p:nvPr/>
          </p:nvSpPr>
          <p:spPr>
            <a:xfrm>
              <a:off x="5694090" y="4575809"/>
              <a:ext cx="1665990" cy="677108"/>
            </a:xfrm>
            <a:prstGeom prst="rect">
              <a:avLst/>
            </a:prstGeom>
            <a:noFill/>
          </p:spPr>
          <p:txBody>
            <a:bodyPr wrap="square" rtlCol="0">
              <a:spAutoFit/>
            </a:bodyPr>
            <a:lstStyle/>
            <a:p>
              <a:r>
                <a:rPr lang="en-US" sz="2700" b="1" dirty="0">
                  <a:latin typeface="Montserrat" panose="00000500000000000000" pitchFamily="2" charset="0"/>
                </a:rPr>
                <a:t>22.8%</a:t>
              </a:r>
            </a:p>
          </p:txBody>
        </p:sp>
      </p:grpSp>
      <p:grpSp>
        <p:nvGrpSpPr>
          <p:cNvPr id="49" name="Group 48">
            <a:extLst>
              <a:ext uri="{FF2B5EF4-FFF2-40B4-BE49-F238E27FC236}">
                <a16:creationId xmlns:a16="http://schemas.microsoft.com/office/drawing/2014/main" id="{0EE52A98-080D-4CC1-A8CC-F4D36B7ABB45}"/>
              </a:ext>
            </a:extLst>
          </p:cNvPr>
          <p:cNvGrpSpPr/>
          <p:nvPr/>
        </p:nvGrpSpPr>
        <p:grpSpPr>
          <a:xfrm>
            <a:off x="1624345" y="1039497"/>
            <a:ext cx="1871663" cy="1331171"/>
            <a:chOff x="2164205" y="1385995"/>
            <a:chExt cx="2495550" cy="1774895"/>
          </a:xfrm>
        </p:grpSpPr>
        <p:pic>
          <p:nvPicPr>
            <p:cNvPr id="5" name="Picture 4" descr="Shape&#10;&#10;Description automatically generated with low confidence">
              <a:extLst>
                <a:ext uri="{FF2B5EF4-FFF2-40B4-BE49-F238E27FC236}">
                  <a16:creationId xmlns:a16="http://schemas.microsoft.com/office/drawing/2014/main" id="{189DEC25-5467-4745-BB7C-1C443A0E62A8}"/>
                </a:ext>
              </a:extLst>
            </p:cNvPr>
            <p:cNvPicPr>
              <a:picLocks noChangeAspect="1"/>
            </p:cNvPicPr>
            <p:nvPr/>
          </p:nvPicPr>
          <p:blipFill rotWithShape="1">
            <a:blip r:embed="rId11">
              <a:alphaModFix/>
              <a:duotone>
                <a:schemeClr val="accent5">
                  <a:shade val="45000"/>
                  <a:satMod val="135000"/>
                </a:schemeClr>
                <a:prstClr val="white"/>
              </a:duotone>
            </a:blip>
            <a:srcRect b="28877"/>
            <a:stretch/>
          </p:blipFill>
          <p:spPr>
            <a:xfrm>
              <a:off x="2164205" y="1385995"/>
              <a:ext cx="2495550" cy="1774895"/>
            </a:xfrm>
            <a:prstGeom prst="rect">
              <a:avLst/>
            </a:prstGeom>
          </p:spPr>
        </p:pic>
        <p:sp>
          <p:nvSpPr>
            <p:cNvPr id="46" name="TextBox 45">
              <a:extLst>
                <a:ext uri="{FF2B5EF4-FFF2-40B4-BE49-F238E27FC236}">
                  <a16:creationId xmlns:a16="http://schemas.microsoft.com/office/drawing/2014/main" id="{AAC4B654-3470-4E09-8B66-A27E7A6335E5}"/>
                </a:ext>
              </a:extLst>
            </p:cNvPr>
            <p:cNvSpPr txBox="1"/>
            <p:nvPr/>
          </p:nvSpPr>
          <p:spPr>
            <a:xfrm>
              <a:off x="2449604" y="1828800"/>
              <a:ext cx="2017458" cy="677108"/>
            </a:xfrm>
            <a:prstGeom prst="rect">
              <a:avLst/>
            </a:prstGeom>
            <a:noFill/>
          </p:spPr>
          <p:txBody>
            <a:bodyPr wrap="square" rtlCol="0">
              <a:spAutoFit/>
            </a:bodyPr>
            <a:lstStyle/>
            <a:p>
              <a:r>
                <a:rPr lang="en-US" sz="2700" b="1" dirty="0">
                  <a:latin typeface="Montserrat" panose="00000500000000000000" pitchFamily="2" charset="0"/>
                </a:rPr>
                <a:t>$36.38</a:t>
              </a:r>
            </a:p>
          </p:txBody>
        </p:sp>
      </p:grpSp>
      <p:sp>
        <p:nvSpPr>
          <p:cNvPr id="2" name="Rectangle 1">
            <a:extLst>
              <a:ext uri="{FF2B5EF4-FFF2-40B4-BE49-F238E27FC236}">
                <a16:creationId xmlns:a16="http://schemas.microsoft.com/office/drawing/2014/main" id="{93691603-A0F5-6980-0235-71D3C6B19314}"/>
              </a:ext>
            </a:extLst>
          </p:cNvPr>
          <p:cNvSpPr/>
          <p:nvPr/>
        </p:nvSpPr>
        <p:spPr>
          <a:xfrm>
            <a:off x="6980249" y="2114550"/>
            <a:ext cx="1927130" cy="769441"/>
          </a:xfrm>
          <a:prstGeom prst="rect">
            <a:avLst/>
          </a:prstGeom>
          <a:noFill/>
        </p:spPr>
        <p:txBody>
          <a:bodyPr wrap="none" lIns="91440" tIns="45720" rIns="91440" bIns="45720">
            <a:spAutoFit/>
          </a:bodyPr>
          <a:lstStyle/>
          <a:p>
            <a:pPr algn="ctr"/>
            <a:r>
              <a:rPr lang="en-US" sz="4400" b="1" cap="none" spc="0" dirty="0">
                <a:ln w="0"/>
                <a:solidFill>
                  <a:srgbClr val="45140F"/>
                </a:solidFill>
                <a:effectLst>
                  <a:outerShdw blurRad="38100" dist="19050" dir="2700000" algn="tl" rotWithShape="0">
                    <a:schemeClr val="dk1">
                      <a:alpha val="40000"/>
                    </a:schemeClr>
                  </a:outerShdw>
                </a:effectLst>
                <a:latin typeface="Montserrat" panose="00000500000000000000" pitchFamily="2" charset="0"/>
              </a:rPr>
              <a:t>Gen X</a:t>
            </a:r>
          </a:p>
        </p:txBody>
      </p:sp>
    </p:spTree>
    <p:extLst>
      <p:ext uri="{BB962C8B-B14F-4D97-AF65-F5344CB8AC3E}">
        <p14:creationId xmlns:p14="http://schemas.microsoft.com/office/powerpoint/2010/main" val="3664586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anim calcmode="lin" valueType="num">
                                      <p:cBhvr>
                                        <p:cTn id="16" dur="1000" fill="hold"/>
                                        <p:tgtEl>
                                          <p:spTgt spid="51"/>
                                        </p:tgtEl>
                                        <p:attrNameLst>
                                          <p:attrName>ppt_x</p:attrName>
                                        </p:attrNameLst>
                                      </p:cBhvr>
                                      <p:tavLst>
                                        <p:tav tm="0">
                                          <p:val>
                                            <p:strVal val="#ppt_x"/>
                                          </p:val>
                                        </p:tav>
                                        <p:tav tm="100000">
                                          <p:val>
                                            <p:strVal val="#ppt_x"/>
                                          </p:val>
                                        </p:tav>
                                      </p:tavLst>
                                    </p:anim>
                                    <p:anim calcmode="lin" valueType="num">
                                      <p:cBhvr>
                                        <p:cTn id="17" dur="1000" fill="hold"/>
                                        <p:tgtEl>
                                          <p:spTgt spid="5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cTn>
                              </p:par>
                              <p:par>
                                <p:cTn id="28" presetID="14" presetClass="entr" presetSubtype="1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randombar(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1+#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258" y="1755058"/>
            <a:ext cx="5838517" cy="1925837"/>
          </a:xfrm>
        </p:spPr>
        <p:txBody>
          <a:bodyPr>
            <a:normAutofit/>
          </a:bodyPr>
          <a:lstStyle/>
          <a:p>
            <a:pPr algn="ctr"/>
            <a:r>
              <a:rPr lang="en-US" sz="3600" b="1" dirty="0">
                <a:latin typeface="Montserrat" panose="00000500000000000000" pitchFamily="2" charset="0"/>
              </a:rPr>
              <a:t>VOLUNTEERS: </a:t>
            </a:r>
            <a:br>
              <a:rPr lang="en-US" sz="3600" b="1" dirty="0">
                <a:latin typeface="Montserrat" panose="00000500000000000000" pitchFamily="2" charset="0"/>
              </a:rPr>
            </a:br>
            <a:r>
              <a:rPr lang="en-US" sz="3600" b="1" i="1" dirty="0">
                <a:latin typeface="Montserrat" panose="00000500000000000000" pitchFamily="2" charset="0"/>
              </a:rPr>
              <a:t>MOVES </a:t>
            </a:r>
            <a:br>
              <a:rPr lang="en-US" sz="3600" b="1" i="1" dirty="0">
                <a:latin typeface="Montserrat" panose="00000500000000000000" pitchFamily="2" charset="0"/>
              </a:rPr>
            </a:br>
            <a:r>
              <a:rPr lang="en-US" sz="3600" b="1" i="1" dirty="0">
                <a:latin typeface="Montserrat" panose="00000500000000000000" pitchFamily="2" charset="0"/>
              </a:rPr>
              <a:t>MANAGEMENT</a:t>
            </a:r>
          </a:p>
        </p:txBody>
      </p:sp>
      <p:pic>
        <p:nvPicPr>
          <p:cNvPr id="2" name="Picture 1">
            <a:extLst>
              <a:ext uri="{FF2B5EF4-FFF2-40B4-BE49-F238E27FC236}">
                <a16:creationId xmlns:a16="http://schemas.microsoft.com/office/drawing/2014/main" id="{20C01757-5908-44DD-A24F-154DE64813E5}"/>
              </a:ext>
            </a:extLst>
          </p:cNvPr>
          <p:cNvPicPr>
            <a:picLocks noChangeAspect="1"/>
          </p:cNvPicPr>
          <p:nvPr/>
        </p:nvPicPr>
        <p:blipFill>
          <a:blip r:embed="rId3"/>
          <a:stretch>
            <a:fillRect/>
          </a:stretch>
        </p:blipFill>
        <p:spPr>
          <a:xfrm rot="21094250">
            <a:off x="5096350" y="1426299"/>
            <a:ext cx="3943350" cy="2766230"/>
          </a:xfrm>
          <a:prstGeom prst="rect">
            <a:avLst/>
          </a:prstGeom>
        </p:spPr>
      </p:pic>
    </p:spTree>
    <p:extLst>
      <p:ext uri="{BB962C8B-B14F-4D97-AF65-F5344CB8AC3E}">
        <p14:creationId xmlns:p14="http://schemas.microsoft.com/office/powerpoint/2010/main" val="4215084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653" y="2251472"/>
            <a:ext cx="3427973" cy="640556"/>
          </a:xfrm>
        </p:spPr>
        <p:txBody>
          <a:bodyPr/>
          <a:lstStyle/>
          <a:p>
            <a:r>
              <a:rPr lang="en-US" b="1" dirty="0">
                <a:latin typeface="Montserrat" panose="00000500000000000000" pitchFamily="2" charset="0"/>
              </a:rPr>
              <a:t>Fundraising Cycle</a:t>
            </a:r>
          </a:p>
        </p:txBody>
      </p:sp>
      <p:graphicFrame>
        <p:nvGraphicFramePr>
          <p:cNvPr id="4" name="Diagram 3">
            <a:extLst>
              <a:ext uri="{FF2B5EF4-FFF2-40B4-BE49-F238E27FC236}">
                <a16:creationId xmlns:a16="http://schemas.microsoft.com/office/drawing/2014/main" id="{B747AEA9-BEA6-4015-82F8-19361CE253E2}"/>
              </a:ext>
            </a:extLst>
          </p:cNvPr>
          <p:cNvGraphicFramePr/>
          <p:nvPr>
            <p:extLst>
              <p:ext uri="{D42A27DB-BD31-4B8C-83A1-F6EECF244321}">
                <p14:modId xmlns:p14="http://schemas.microsoft.com/office/powerpoint/2010/main" val="1409073857"/>
              </p:ext>
            </p:extLst>
          </p:nvPr>
        </p:nvGraphicFramePr>
        <p:xfrm>
          <a:off x="3220872" y="709683"/>
          <a:ext cx="5240740" cy="375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223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8C10EE6-C84E-4E7C-B28E-F5088115E65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graphicEl>
                                              <a:dgm id="{0E8042C5-91B2-4834-AAE9-0115C7B4AC26}"/>
                                            </p:graphicEl>
                                          </p:spTgt>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4">
                                            <p:graphicEl>
                                              <a:dgm id="{EF5B7E91-F9ED-4190-9FFC-5799F0FB3314}"/>
                                            </p:graphic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4">
                                            <p:graphicEl>
                                              <a:dgm id="{09BF80B4-9AEA-49EC-89E7-33924C453216}"/>
                                            </p:graphic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4">
                                            <p:graphicEl>
                                              <a:dgm id="{B3B5F299-FB48-494B-B339-FA612B906DD2}"/>
                                            </p:graphic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4">
                                            <p:graphicEl>
                                              <a:dgm id="{7A21F4C5-5DFE-46BF-B563-7F3CA85EC4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9366" y="1931193"/>
            <a:ext cx="3143250" cy="640556"/>
          </a:xfrm>
        </p:spPr>
        <p:txBody>
          <a:bodyPr/>
          <a:lstStyle/>
          <a:p>
            <a:r>
              <a:rPr lang="en-US" b="1" dirty="0">
                <a:latin typeface="Montserrat" panose="00000500000000000000" pitchFamily="2" charset="0"/>
              </a:rPr>
              <a:t>Volunteer Cycle</a:t>
            </a:r>
          </a:p>
        </p:txBody>
      </p:sp>
      <p:graphicFrame>
        <p:nvGraphicFramePr>
          <p:cNvPr id="4" name="Diagram 3">
            <a:extLst>
              <a:ext uri="{FF2B5EF4-FFF2-40B4-BE49-F238E27FC236}">
                <a16:creationId xmlns:a16="http://schemas.microsoft.com/office/drawing/2014/main" id="{B747AEA9-BEA6-4015-82F8-19361CE253E2}"/>
              </a:ext>
            </a:extLst>
          </p:cNvPr>
          <p:cNvGraphicFramePr/>
          <p:nvPr>
            <p:extLst>
              <p:ext uri="{D42A27DB-BD31-4B8C-83A1-F6EECF244321}">
                <p14:modId xmlns:p14="http://schemas.microsoft.com/office/powerpoint/2010/main" val="2100753633"/>
              </p:ext>
            </p:extLst>
          </p:nvPr>
        </p:nvGraphicFramePr>
        <p:xfrm>
          <a:off x="2565780" y="641569"/>
          <a:ext cx="6168787" cy="3860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502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8C10EE6-C84E-4E7C-B28E-F5088115E65B}"/>
                                            </p:graphicEl>
                                          </p:spTgt>
                                        </p:tgtEl>
                                        <p:attrNameLst>
                                          <p:attrName>style.visibility</p:attrName>
                                        </p:attrNameLst>
                                      </p:cBhvr>
                                      <p:to>
                                        <p:strVal val="visible"/>
                                      </p:to>
                                    </p:set>
                                    <p:animEffect transition="in" filter="fade">
                                      <p:cBhvr>
                                        <p:cTn id="7" dur="1000"/>
                                        <p:tgtEl>
                                          <p:spTgt spid="4">
                                            <p:graphicEl>
                                              <a:dgm id="{88C10EE6-C84E-4E7C-B28E-F5088115E6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E8042C5-91B2-4834-AAE9-0115C7B4AC26}"/>
                                            </p:graphicEl>
                                          </p:spTgt>
                                        </p:tgtEl>
                                        <p:attrNameLst>
                                          <p:attrName>style.visibility</p:attrName>
                                        </p:attrNameLst>
                                      </p:cBhvr>
                                      <p:to>
                                        <p:strVal val="visible"/>
                                      </p:to>
                                    </p:set>
                                    <p:animEffect transition="in" filter="fade">
                                      <p:cBhvr>
                                        <p:cTn id="12" dur="1000"/>
                                        <p:tgtEl>
                                          <p:spTgt spid="4">
                                            <p:graphicEl>
                                              <a:dgm id="{0E8042C5-91B2-4834-AAE9-0115C7B4AC2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EF5B7E91-F9ED-4190-9FFC-5799F0FB3314}"/>
                                            </p:graphicEl>
                                          </p:spTgt>
                                        </p:tgtEl>
                                        <p:attrNameLst>
                                          <p:attrName>style.visibility</p:attrName>
                                        </p:attrNameLst>
                                      </p:cBhvr>
                                      <p:to>
                                        <p:strVal val="visible"/>
                                      </p:to>
                                    </p:set>
                                    <p:animEffect transition="in" filter="fade">
                                      <p:cBhvr>
                                        <p:cTn id="15" dur="500"/>
                                        <p:tgtEl>
                                          <p:spTgt spid="4">
                                            <p:graphicEl>
                                              <a:dgm id="{EF5B7E91-F9ED-4190-9FFC-5799F0FB33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9BF80B4-9AEA-49EC-89E7-33924C453216}"/>
                                            </p:graphicEl>
                                          </p:spTgt>
                                        </p:tgtEl>
                                        <p:attrNameLst>
                                          <p:attrName>style.visibility</p:attrName>
                                        </p:attrNameLst>
                                      </p:cBhvr>
                                      <p:to>
                                        <p:strVal val="visible"/>
                                      </p:to>
                                    </p:set>
                                    <p:animEffect transition="in" filter="fade">
                                      <p:cBhvr>
                                        <p:cTn id="20" dur="1000"/>
                                        <p:tgtEl>
                                          <p:spTgt spid="4">
                                            <p:graphicEl>
                                              <a:dgm id="{09BF80B4-9AEA-49EC-89E7-33924C45321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B3B5F299-FB48-494B-B339-FA612B906DD2}"/>
                                            </p:graphicEl>
                                          </p:spTgt>
                                        </p:tgtEl>
                                        <p:attrNameLst>
                                          <p:attrName>style.visibility</p:attrName>
                                        </p:attrNameLst>
                                      </p:cBhvr>
                                      <p:to>
                                        <p:strVal val="visible"/>
                                      </p:to>
                                    </p:set>
                                    <p:animEffect transition="in" filter="fade">
                                      <p:cBhvr>
                                        <p:cTn id="25" dur="1000"/>
                                        <p:tgtEl>
                                          <p:spTgt spid="4">
                                            <p:graphicEl>
                                              <a:dgm id="{B3B5F299-FB48-494B-B339-FA612B906D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931194"/>
            <a:ext cx="4457700" cy="640556"/>
          </a:xfrm>
        </p:spPr>
        <p:txBody>
          <a:bodyPr>
            <a:normAutofit fontScale="90000"/>
          </a:bodyPr>
          <a:lstStyle/>
          <a:p>
            <a:r>
              <a:rPr lang="en-US" b="1" dirty="0">
                <a:latin typeface="Montserrat" panose="00000500000000000000" pitchFamily="2" charset="0"/>
              </a:rPr>
              <a:t>Traditional</a:t>
            </a:r>
            <a:br>
              <a:rPr lang="en-US" b="1" dirty="0">
                <a:latin typeface="Montserrat" panose="00000500000000000000" pitchFamily="2" charset="0"/>
              </a:rPr>
            </a:br>
            <a:r>
              <a:rPr lang="en-US" b="1" dirty="0">
                <a:latin typeface="Montserrat" panose="00000500000000000000" pitchFamily="2" charset="0"/>
              </a:rPr>
              <a:t>Donor</a:t>
            </a:r>
            <a:br>
              <a:rPr lang="en-US" b="1" dirty="0">
                <a:latin typeface="Montserrat" panose="00000500000000000000" pitchFamily="2" charset="0"/>
              </a:rPr>
            </a:br>
            <a:r>
              <a:rPr lang="en-US" b="1" dirty="0">
                <a:latin typeface="Montserrat" panose="00000500000000000000" pitchFamily="2" charset="0"/>
              </a:rPr>
              <a:t>Pyramid</a:t>
            </a:r>
          </a:p>
        </p:txBody>
      </p:sp>
      <p:graphicFrame>
        <p:nvGraphicFramePr>
          <p:cNvPr id="32" name="Diagram 31">
            <a:extLst>
              <a:ext uri="{FF2B5EF4-FFF2-40B4-BE49-F238E27FC236}">
                <a16:creationId xmlns:a16="http://schemas.microsoft.com/office/drawing/2014/main" id="{A598FB2A-EA89-4372-B132-37001CF53C46}"/>
              </a:ext>
            </a:extLst>
          </p:cNvPr>
          <p:cNvGraphicFramePr/>
          <p:nvPr>
            <p:extLst>
              <p:ext uri="{D42A27DB-BD31-4B8C-83A1-F6EECF244321}">
                <p14:modId xmlns:p14="http://schemas.microsoft.com/office/powerpoint/2010/main" val="3737923005"/>
              </p:ext>
            </p:extLst>
          </p:nvPr>
        </p:nvGraphicFramePr>
        <p:xfrm>
          <a:off x="2628900" y="846161"/>
          <a:ext cx="5395984" cy="343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019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graphicEl>
                                              <a:dgm id="{760E7E9F-0B3C-4BEB-9DF1-A078AC43797E}"/>
                                            </p:graphicEl>
                                          </p:spTgt>
                                        </p:tgtEl>
                                        <p:attrNameLst>
                                          <p:attrName>style.visibility</p:attrName>
                                        </p:attrNameLst>
                                      </p:cBhvr>
                                      <p:to>
                                        <p:strVal val="visible"/>
                                      </p:to>
                                    </p:set>
                                    <p:animEffect transition="in" filter="fade">
                                      <p:cBhvr>
                                        <p:cTn id="7" dur="1000"/>
                                        <p:tgtEl>
                                          <p:spTgt spid="32">
                                            <p:graphicEl>
                                              <a:dgm id="{760E7E9F-0B3C-4BEB-9DF1-A078AC43797E}"/>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graphicEl>
                                              <a:dgm id="{F6298899-6A4A-47FC-85A6-E34901E4165B}"/>
                                            </p:graphicEl>
                                          </p:spTgt>
                                        </p:tgtEl>
                                        <p:attrNameLst>
                                          <p:attrName>style.visibility</p:attrName>
                                        </p:attrNameLst>
                                      </p:cBhvr>
                                      <p:to>
                                        <p:strVal val="visible"/>
                                      </p:to>
                                    </p:set>
                                    <p:animEffect transition="in" filter="fade">
                                      <p:cBhvr>
                                        <p:cTn id="11" dur="1000"/>
                                        <p:tgtEl>
                                          <p:spTgt spid="32">
                                            <p:graphicEl>
                                              <a:dgm id="{F6298899-6A4A-47FC-85A6-E34901E4165B}"/>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2">
                                            <p:graphicEl>
                                              <a:dgm id="{009B4A8A-3C18-49DD-9086-F4A144481DBF}"/>
                                            </p:graphicEl>
                                          </p:spTgt>
                                        </p:tgtEl>
                                        <p:attrNameLst>
                                          <p:attrName>style.visibility</p:attrName>
                                        </p:attrNameLst>
                                      </p:cBhvr>
                                      <p:to>
                                        <p:strVal val="visible"/>
                                      </p:to>
                                    </p:set>
                                    <p:animEffect transition="in" filter="fade">
                                      <p:cBhvr>
                                        <p:cTn id="15" dur="1000"/>
                                        <p:tgtEl>
                                          <p:spTgt spid="32">
                                            <p:graphicEl>
                                              <a:dgm id="{009B4A8A-3C18-49DD-9086-F4A144481DBF}"/>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2">
                                            <p:graphicEl>
                                              <a:dgm id="{1444594F-D1ED-454C-AC75-D7E078C7DC1F}"/>
                                            </p:graphicEl>
                                          </p:spTgt>
                                        </p:tgtEl>
                                        <p:attrNameLst>
                                          <p:attrName>style.visibility</p:attrName>
                                        </p:attrNameLst>
                                      </p:cBhvr>
                                      <p:to>
                                        <p:strVal val="visible"/>
                                      </p:to>
                                    </p:set>
                                    <p:animEffect transition="in" filter="fade">
                                      <p:cBhvr>
                                        <p:cTn id="19" dur="1000"/>
                                        <p:tgtEl>
                                          <p:spTgt spid="32">
                                            <p:graphicEl>
                                              <a:dgm id="{1444594F-D1ED-454C-AC75-D7E078C7DC1F}"/>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2">
                                            <p:graphicEl>
                                              <a:dgm id="{4CE382C7-2B5D-474A-9B0D-7202CDC5B498}"/>
                                            </p:graphicEl>
                                          </p:spTgt>
                                        </p:tgtEl>
                                        <p:attrNameLst>
                                          <p:attrName>style.visibility</p:attrName>
                                        </p:attrNameLst>
                                      </p:cBhvr>
                                      <p:to>
                                        <p:strVal val="visible"/>
                                      </p:to>
                                    </p:set>
                                    <p:animEffect transition="in" filter="fade">
                                      <p:cBhvr>
                                        <p:cTn id="23" dur="1000"/>
                                        <p:tgtEl>
                                          <p:spTgt spid="32">
                                            <p:graphicEl>
                                              <a:dgm id="{4CE382C7-2B5D-474A-9B0D-7202CDC5B4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uiExpand="1">
        <p:bldSub>
          <a:bldDgm bld="lvlOne" rev="1"/>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0050" y="1954260"/>
            <a:ext cx="4457700" cy="640556"/>
          </a:xfrm>
        </p:spPr>
        <p:txBody>
          <a:bodyPr>
            <a:normAutofit fontScale="90000"/>
          </a:bodyPr>
          <a:lstStyle/>
          <a:p>
            <a:r>
              <a:rPr lang="en-US" b="1" dirty="0">
                <a:latin typeface="Montserrat" panose="00000500000000000000" pitchFamily="2" charset="0"/>
              </a:rPr>
              <a:t>Volunteer</a:t>
            </a:r>
            <a:br>
              <a:rPr lang="en-US" b="1" dirty="0">
                <a:latin typeface="Montserrat" panose="00000500000000000000" pitchFamily="2" charset="0"/>
              </a:rPr>
            </a:br>
            <a:r>
              <a:rPr lang="en-US" b="1" dirty="0">
                <a:latin typeface="Montserrat" panose="00000500000000000000" pitchFamily="2" charset="0"/>
              </a:rPr>
              <a:t>Pyramid</a:t>
            </a:r>
          </a:p>
        </p:txBody>
      </p:sp>
      <p:graphicFrame>
        <p:nvGraphicFramePr>
          <p:cNvPr id="32" name="Diagram 31">
            <a:extLst>
              <a:ext uri="{FF2B5EF4-FFF2-40B4-BE49-F238E27FC236}">
                <a16:creationId xmlns:a16="http://schemas.microsoft.com/office/drawing/2014/main" id="{A598FB2A-EA89-4372-B132-37001CF53C46}"/>
              </a:ext>
            </a:extLst>
          </p:cNvPr>
          <p:cNvGraphicFramePr/>
          <p:nvPr>
            <p:extLst>
              <p:ext uri="{D42A27DB-BD31-4B8C-83A1-F6EECF244321}">
                <p14:modId xmlns:p14="http://schemas.microsoft.com/office/powerpoint/2010/main" val="2490964872"/>
              </p:ext>
            </p:extLst>
          </p:nvPr>
        </p:nvGraphicFramePr>
        <p:xfrm>
          <a:off x="2996438" y="791570"/>
          <a:ext cx="5478822" cy="349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804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graphicEl>
                                              <a:dgm id="{760E7E9F-0B3C-4BEB-9DF1-A078AC43797E}"/>
                                            </p:graphicEl>
                                          </p:spTgt>
                                        </p:tgtEl>
                                        <p:attrNameLst>
                                          <p:attrName>style.visibility</p:attrName>
                                        </p:attrNameLst>
                                      </p:cBhvr>
                                      <p:to>
                                        <p:strVal val="visible"/>
                                      </p:to>
                                    </p:set>
                                    <p:animEffect transition="in" filter="fade">
                                      <p:cBhvr>
                                        <p:cTn id="7" dur="1000"/>
                                        <p:tgtEl>
                                          <p:spTgt spid="32">
                                            <p:graphicEl>
                                              <a:dgm id="{760E7E9F-0B3C-4BEB-9DF1-A078AC43797E}"/>
                                            </p:graphicEl>
                                          </p:spTgt>
                                        </p:tgtEl>
                                      </p:cBhvr>
                                    </p:animEffect>
                                    <p:anim calcmode="lin" valueType="num">
                                      <p:cBhvr>
                                        <p:cTn id="8" dur="1000" fill="hold"/>
                                        <p:tgtEl>
                                          <p:spTgt spid="32">
                                            <p:graphicEl>
                                              <a:dgm id="{760E7E9F-0B3C-4BEB-9DF1-A078AC43797E}"/>
                                            </p:graphicEl>
                                          </p:spTgt>
                                        </p:tgtEl>
                                        <p:attrNameLst>
                                          <p:attrName>ppt_x</p:attrName>
                                        </p:attrNameLst>
                                      </p:cBhvr>
                                      <p:tavLst>
                                        <p:tav tm="0">
                                          <p:val>
                                            <p:strVal val="#ppt_x"/>
                                          </p:val>
                                        </p:tav>
                                        <p:tav tm="100000">
                                          <p:val>
                                            <p:strVal val="#ppt_x"/>
                                          </p:val>
                                        </p:tav>
                                      </p:tavLst>
                                    </p:anim>
                                    <p:anim calcmode="lin" valueType="num">
                                      <p:cBhvr>
                                        <p:cTn id="9" dur="1000" fill="hold"/>
                                        <p:tgtEl>
                                          <p:spTgt spid="32">
                                            <p:graphicEl>
                                              <a:dgm id="{760E7E9F-0B3C-4BEB-9DF1-A078AC43797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graphicEl>
                                              <a:dgm id="{F6298899-6A4A-47FC-85A6-E34901E4165B}"/>
                                            </p:graphicEl>
                                          </p:spTgt>
                                        </p:tgtEl>
                                        <p:attrNameLst>
                                          <p:attrName>style.visibility</p:attrName>
                                        </p:attrNameLst>
                                      </p:cBhvr>
                                      <p:to>
                                        <p:strVal val="visible"/>
                                      </p:to>
                                    </p:set>
                                    <p:animEffect transition="in" filter="fade">
                                      <p:cBhvr>
                                        <p:cTn id="14" dur="1000"/>
                                        <p:tgtEl>
                                          <p:spTgt spid="32">
                                            <p:graphicEl>
                                              <a:dgm id="{F6298899-6A4A-47FC-85A6-E34901E4165B}"/>
                                            </p:graphicEl>
                                          </p:spTgt>
                                        </p:tgtEl>
                                      </p:cBhvr>
                                    </p:animEffect>
                                    <p:anim calcmode="lin" valueType="num">
                                      <p:cBhvr>
                                        <p:cTn id="15" dur="1000" fill="hold"/>
                                        <p:tgtEl>
                                          <p:spTgt spid="32">
                                            <p:graphicEl>
                                              <a:dgm id="{F6298899-6A4A-47FC-85A6-E34901E4165B}"/>
                                            </p:graphicEl>
                                          </p:spTgt>
                                        </p:tgtEl>
                                        <p:attrNameLst>
                                          <p:attrName>ppt_x</p:attrName>
                                        </p:attrNameLst>
                                      </p:cBhvr>
                                      <p:tavLst>
                                        <p:tav tm="0">
                                          <p:val>
                                            <p:strVal val="#ppt_x"/>
                                          </p:val>
                                        </p:tav>
                                        <p:tav tm="100000">
                                          <p:val>
                                            <p:strVal val="#ppt_x"/>
                                          </p:val>
                                        </p:tav>
                                      </p:tavLst>
                                    </p:anim>
                                    <p:anim calcmode="lin" valueType="num">
                                      <p:cBhvr>
                                        <p:cTn id="16" dur="1000" fill="hold"/>
                                        <p:tgtEl>
                                          <p:spTgt spid="32">
                                            <p:graphicEl>
                                              <a:dgm id="{F6298899-6A4A-47FC-85A6-E34901E4165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graphicEl>
                                              <a:dgm id="{009B4A8A-3C18-49DD-9086-F4A144481DBF}"/>
                                            </p:graphicEl>
                                          </p:spTgt>
                                        </p:tgtEl>
                                        <p:attrNameLst>
                                          <p:attrName>style.visibility</p:attrName>
                                        </p:attrNameLst>
                                      </p:cBhvr>
                                      <p:to>
                                        <p:strVal val="visible"/>
                                      </p:to>
                                    </p:set>
                                    <p:animEffect transition="in" filter="fade">
                                      <p:cBhvr>
                                        <p:cTn id="21" dur="1000"/>
                                        <p:tgtEl>
                                          <p:spTgt spid="32">
                                            <p:graphicEl>
                                              <a:dgm id="{009B4A8A-3C18-49DD-9086-F4A144481DBF}"/>
                                            </p:graphicEl>
                                          </p:spTgt>
                                        </p:tgtEl>
                                      </p:cBhvr>
                                    </p:animEffect>
                                    <p:anim calcmode="lin" valueType="num">
                                      <p:cBhvr>
                                        <p:cTn id="22" dur="1000" fill="hold"/>
                                        <p:tgtEl>
                                          <p:spTgt spid="32">
                                            <p:graphicEl>
                                              <a:dgm id="{009B4A8A-3C18-49DD-9086-F4A144481DBF}"/>
                                            </p:graphicEl>
                                          </p:spTgt>
                                        </p:tgtEl>
                                        <p:attrNameLst>
                                          <p:attrName>ppt_x</p:attrName>
                                        </p:attrNameLst>
                                      </p:cBhvr>
                                      <p:tavLst>
                                        <p:tav tm="0">
                                          <p:val>
                                            <p:strVal val="#ppt_x"/>
                                          </p:val>
                                        </p:tav>
                                        <p:tav tm="100000">
                                          <p:val>
                                            <p:strVal val="#ppt_x"/>
                                          </p:val>
                                        </p:tav>
                                      </p:tavLst>
                                    </p:anim>
                                    <p:anim calcmode="lin" valueType="num">
                                      <p:cBhvr>
                                        <p:cTn id="23" dur="1000" fill="hold"/>
                                        <p:tgtEl>
                                          <p:spTgt spid="32">
                                            <p:graphicEl>
                                              <a:dgm id="{009B4A8A-3C18-49DD-9086-F4A144481DB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graphicEl>
                                              <a:dgm id="{1444594F-D1ED-454C-AC75-D7E078C7DC1F}"/>
                                            </p:graphicEl>
                                          </p:spTgt>
                                        </p:tgtEl>
                                        <p:attrNameLst>
                                          <p:attrName>style.visibility</p:attrName>
                                        </p:attrNameLst>
                                      </p:cBhvr>
                                      <p:to>
                                        <p:strVal val="visible"/>
                                      </p:to>
                                    </p:set>
                                    <p:animEffect transition="in" filter="fade">
                                      <p:cBhvr>
                                        <p:cTn id="28" dur="1000"/>
                                        <p:tgtEl>
                                          <p:spTgt spid="32">
                                            <p:graphicEl>
                                              <a:dgm id="{1444594F-D1ED-454C-AC75-D7E078C7DC1F}"/>
                                            </p:graphicEl>
                                          </p:spTgt>
                                        </p:tgtEl>
                                      </p:cBhvr>
                                    </p:animEffect>
                                    <p:anim calcmode="lin" valueType="num">
                                      <p:cBhvr>
                                        <p:cTn id="29" dur="1000" fill="hold"/>
                                        <p:tgtEl>
                                          <p:spTgt spid="32">
                                            <p:graphicEl>
                                              <a:dgm id="{1444594F-D1ED-454C-AC75-D7E078C7DC1F}"/>
                                            </p:graphicEl>
                                          </p:spTgt>
                                        </p:tgtEl>
                                        <p:attrNameLst>
                                          <p:attrName>ppt_x</p:attrName>
                                        </p:attrNameLst>
                                      </p:cBhvr>
                                      <p:tavLst>
                                        <p:tav tm="0">
                                          <p:val>
                                            <p:strVal val="#ppt_x"/>
                                          </p:val>
                                        </p:tav>
                                        <p:tav tm="100000">
                                          <p:val>
                                            <p:strVal val="#ppt_x"/>
                                          </p:val>
                                        </p:tav>
                                      </p:tavLst>
                                    </p:anim>
                                    <p:anim calcmode="lin" valueType="num">
                                      <p:cBhvr>
                                        <p:cTn id="30" dur="1000" fill="hold"/>
                                        <p:tgtEl>
                                          <p:spTgt spid="32">
                                            <p:graphicEl>
                                              <a:dgm id="{1444594F-D1ED-454C-AC75-D7E078C7DC1F}"/>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graphicEl>
                                              <a:dgm id="{4CE382C7-2B5D-474A-9B0D-7202CDC5B498}"/>
                                            </p:graphicEl>
                                          </p:spTgt>
                                        </p:tgtEl>
                                        <p:attrNameLst>
                                          <p:attrName>style.visibility</p:attrName>
                                        </p:attrNameLst>
                                      </p:cBhvr>
                                      <p:to>
                                        <p:strVal val="visible"/>
                                      </p:to>
                                    </p:set>
                                    <p:animEffect transition="in" filter="fade">
                                      <p:cBhvr>
                                        <p:cTn id="35" dur="1000"/>
                                        <p:tgtEl>
                                          <p:spTgt spid="32">
                                            <p:graphicEl>
                                              <a:dgm id="{4CE382C7-2B5D-474A-9B0D-7202CDC5B498}"/>
                                            </p:graphicEl>
                                          </p:spTgt>
                                        </p:tgtEl>
                                      </p:cBhvr>
                                    </p:animEffect>
                                    <p:anim calcmode="lin" valueType="num">
                                      <p:cBhvr>
                                        <p:cTn id="36" dur="1000" fill="hold"/>
                                        <p:tgtEl>
                                          <p:spTgt spid="32">
                                            <p:graphicEl>
                                              <a:dgm id="{4CE382C7-2B5D-474A-9B0D-7202CDC5B498}"/>
                                            </p:graphicEl>
                                          </p:spTgt>
                                        </p:tgtEl>
                                        <p:attrNameLst>
                                          <p:attrName>ppt_x</p:attrName>
                                        </p:attrNameLst>
                                      </p:cBhvr>
                                      <p:tavLst>
                                        <p:tav tm="0">
                                          <p:val>
                                            <p:strVal val="#ppt_x"/>
                                          </p:val>
                                        </p:tav>
                                        <p:tav tm="100000">
                                          <p:val>
                                            <p:strVal val="#ppt_x"/>
                                          </p:val>
                                        </p:tav>
                                      </p:tavLst>
                                    </p:anim>
                                    <p:anim calcmode="lin" valueType="num">
                                      <p:cBhvr>
                                        <p:cTn id="37" dur="1000" fill="hold"/>
                                        <p:tgtEl>
                                          <p:spTgt spid="32">
                                            <p:graphicEl>
                                              <a:dgm id="{4CE382C7-2B5D-474A-9B0D-7202CDC5B49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uiExpand="1">
        <p:bldSub>
          <a:bldDgm bld="lvlOne" rev="1"/>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2306" y="2007624"/>
            <a:ext cx="5016295" cy="1128251"/>
          </a:xfrm>
        </p:spPr>
        <p:txBody>
          <a:bodyPr>
            <a:normAutofit/>
          </a:bodyPr>
          <a:lstStyle/>
          <a:p>
            <a:pPr algn="ctr"/>
            <a:r>
              <a:rPr lang="en-US" sz="3600" b="1" dirty="0">
                <a:latin typeface="Montserrat" panose="00000500000000000000" pitchFamily="2" charset="0"/>
              </a:rPr>
              <a:t>SAMPLE COMMUNICATIONS</a:t>
            </a:r>
          </a:p>
        </p:txBody>
      </p:sp>
      <p:pic>
        <p:nvPicPr>
          <p:cNvPr id="2" name="Picture 1">
            <a:extLst>
              <a:ext uri="{FF2B5EF4-FFF2-40B4-BE49-F238E27FC236}">
                <a16:creationId xmlns:a16="http://schemas.microsoft.com/office/drawing/2014/main" id="{EE1F30F3-704B-4E7B-B119-AF50E0ACA6B5}"/>
              </a:ext>
            </a:extLst>
          </p:cNvPr>
          <p:cNvPicPr>
            <a:picLocks noChangeAspect="1"/>
          </p:cNvPicPr>
          <p:nvPr/>
        </p:nvPicPr>
        <p:blipFill>
          <a:blip r:embed="rId3"/>
          <a:stretch>
            <a:fillRect/>
          </a:stretch>
        </p:blipFill>
        <p:spPr>
          <a:xfrm rot="21259214">
            <a:off x="5060965" y="1557751"/>
            <a:ext cx="3886200" cy="2507226"/>
          </a:xfrm>
          <a:prstGeom prst="rect">
            <a:avLst/>
          </a:prstGeom>
        </p:spPr>
      </p:pic>
    </p:spTree>
    <p:extLst>
      <p:ext uri="{BB962C8B-B14F-4D97-AF65-F5344CB8AC3E}">
        <p14:creationId xmlns:p14="http://schemas.microsoft.com/office/powerpoint/2010/main" val="7233992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Graphical user interface, text, email&#10;&#10;Description automatically generated">
            <a:extLst>
              <a:ext uri="{FF2B5EF4-FFF2-40B4-BE49-F238E27FC236}">
                <a16:creationId xmlns:a16="http://schemas.microsoft.com/office/drawing/2014/main" id="{03FFDAD5-5FF4-43C2-9ADF-2C37204C6BA2}"/>
              </a:ext>
            </a:extLst>
          </p:cNvPr>
          <p:cNvPicPr>
            <a:picLocks noChangeAspect="1"/>
          </p:cNvPicPr>
          <p:nvPr/>
        </p:nvPicPr>
        <p:blipFill>
          <a:blip r:embed="rId3"/>
          <a:stretch>
            <a:fillRect/>
          </a:stretch>
        </p:blipFill>
        <p:spPr>
          <a:xfrm>
            <a:off x="123982" y="736286"/>
            <a:ext cx="8890363" cy="3349975"/>
          </a:xfrm>
          <a:prstGeom prst="rect">
            <a:avLst/>
          </a:prstGeom>
        </p:spPr>
      </p:pic>
      <p:sp>
        <p:nvSpPr>
          <p:cNvPr id="30" name="TextBox 29">
            <a:extLst>
              <a:ext uri="{FF2B5EF4-FFF2-40B4-BE49-F238E27FC236}">
                <a16:creationId xmlns:a16="http://schemas.microsoft.com/office/drawing/2014/main" id="{B0BA78F5-8254-4BDC-BA03-BBAAD1209B76}"/>
              </a:ext>
            </a:extLst>
          </p:cNvPr>
          <p:cNvSpPr txBox="1"/>
          <p:nvPr/>
        </p:nvSpPr>
        <p:spPr>
          <a:xfrm>
            <a:off x="0" y="4078194"/>
            <a:ext cx="9014345" cy="300082"/>
          </a:xfrm>
          <a:prstGeom prst="rect">
            <a:avLst/>
          </a:prstGeom>
          <a:noFill/>
        </p:spPr>
        <p:txBody>
          <a:bodyPr wrap="square" rtlCol="0">
            <a:spAutoFit/>
          </a:bodyPr>
          <a:lstStyle/>
          <a:p>
            <a:pPr algn="ctr"/>
            <a:r>
              <a:rPr lang="en-US" sz="1350" b="1" dirty="0">
                <a:latin typeface="Montserrat" panose="00000500000000000000" pitchFamily="2" charset="0"/>
              </a:rPr>
              <a:t>Be excited! 		Be upfront about the responsibilities		   Include the time commitment</a:t>
            </a:r>
          </a:p>
        </p:txBody>
      </p:sp>
    </p:spTree>
    <p:extLst>
      <p:ext uri="{BB962C8B-B14F-4D97-AF65-F5344CB8AC3E}">
        <p14:creationId xmlns:p14="http://schemas.microsoft.com/office/powerpoint/2010/main" val="32900026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48424" y="793553"/>
            <a:ext cx="8040686" cy="540653"/>
          </a:xfrm>
        </p:spPr>
        <p:txBody>
          <a:bodyPr/>
          <a:lstStyle/>
          <a:p>
            <a:r>
              <a:rPr lang="en-US" sz="2800" b="1" dirty="0">
                <a:latin typeface="Montserrat" pitchFamily="2" charset="77"/>
              </a:rPr>
              <a:t>Who is Adrienne Taylor, CFRE?</a:t>
            </a:r>
          </a:p>
        </p:txBody>
      </p:sp>
      <p:sp>
        <p:nvSpPr>
          <p:cNvPr id="9" name="TextBox 8">
            <a:extLst>
              <a:ext uri="{FF2B5EF4-FFF2-40B4-BE49-F238E27FC236}">
                <a16:creationId xmlns:a16="http://schemas.microsoft.com/office/drawing/2014/main" id="{015022BE-A46F-E8BB-76E0-B6E98932E568}"/>
              </a:ext>
            </a:extLst>
          </p:cNvPr>
          <p:cNvSpPr txBox="1"/>
          <p:nvPr/>
        </p:nvSpPr>
        <p:spPr>
          <a:xfrm>
            <a:off x="2559049" y="1248235"/>
            <a:ext cx="6399599" cy="3108543"/>
          </a:xfrm>
          <a:prstGeom prst="rect">
            <a:avLst/>
          </a:prstGeom>
          <a:noFill/>
        </p:spPr>
        <p:txBody>
          <a:bodyPr wrap="square">
            <a:spAutoFit/>
          </a:bodyPr>
          <a:lstStyle/>
          <a:p>
            <a:pPr rtl="0">
              <a:spcBef>
                <a:spcPts val="0"/>
              </a:spcBef>
              <a:spcAft>
                <a:spcPts val="0"/>
              </a:spcAft>
            </a:pPr>
            <a:r>
              <a:rPr lang="en-US" sz="1400" b="1" i="0" u="none" strike="noStrike" dirty="0">
                <a:solidFill>
                  <a:srgbClr val="000000"/>
                </a:solidFill>
                <a:effectLst/>
                <a:latin typeface="Montserrat" pitchFamily="2" charset="77"/>
              </a:rPr>
              <a:t>Chapter: </a:t>
            </a:r>
            <a:r>
              <a:rPr lang="en-US" sz="1400" b="0" i="0" u="none" strike="noStrike" dirty="0">
                <a:solidFill>
                  <a:srgbClr val="000000"/>
                </a:solidFill>
                <a:effectLst/>
                <a:latin typeface="Montserrat" pitchFamily="2" charset="77"/>
              </a:rPr>
              <a:t>Greater </a:t>
            </a:r>
            <a:r>
              <a:rPr lang="en-US" sz="1400" dirty="0">
                <a:solidFill>
                  <a:srgbClr val="000000"/>
                </a:solidFill>
                <a:latin typeface="Montserrat" pitchFamily="2" charset="77"/>
              </a:rPr>
              <a:t>Cincinnati (Current President)</a:t>
            </a:r>
          </a:p>
          <a:p>
            <a:pPr rtl="0">
              <a:spcBef>
                <a:spcPts val="0"/>
              </a:spcBef>
              <a:spcAft>
                <a:spcPts val="0"/>
              </a:spcAft>
            </a:pPr>
            <a:endParaRPr lang="en-US" sz="1400" b="0" i="0" u="none" strike="noStrike" dirty="0">
              <a:solidFill>
                <a:srgbClr val="000000"/>
              </a:solidFill>
              <a:effectLst/>
              <a:latin typeface="Montserrat" pitchFamily="2" charset="77"/>
            </a:endParaRPr>
          </a:p>
          <a:p>
            <a:pPr rtl="0">
              <a:spcBef>
                <a:spcPts val="0"/>
              </a:spcBef>
              <a:spcAft>
                <a:spcPts val="0"/>
              </a:spcAft>
            </a:pPr>
            <a:r>
              <a:rPr lang="en-US" sz="1400" b="1" dirty="0">
                <a:solidFill>
                  <a:srgbClr val="000000"/>
                </a:solidFill>
                <a:latin typeface="Montserrat" pitchFamily="2" charset="77"/>
              </a:rPr>
              <a:t>Day Job: </a:t>
            </a:r>
            <a:r>
              <a:rPr lang="en-US" sz="1400" dirty="0">
                <a:solidFill>
                  <a:srgbClr val="000000"/>
                </a:solidFill>
                <a:latin typeface="Montserrat" pitchFamily="2" charset="77"/>
              </a:rPr>
              <a:t>Senior Consultant with </a:t>
            </a:r>
            <a:r>
              <a:rPr lang="en-US" sz="1400" dirty="0" err="1">
                <a:solidFill>
                  <a:srgbClr val="000000"/>
                </a:solidFill>
                <a:latin typeface="Montserrat" pitchFamily="2" charset="77"/>
              </a:rPr>
              <a:t>Skystone</a:t>
            </a:r>
            <a:r>
              <a:rPr lang="en-US" sz="1400" dirty="0">
                <a:solidFill>
                  <a:srgbClr val="000000"/>
                </a:solidFill>
                <a:latin typeface="Montserrat" pitchFamily="2" charset="77"/>
              </a:rPr>
              <a:t> Partners</a:t>
            </a:r>
          </a:p>
          <a:p>
            <a:pPr rtl="0">
              <a:spcBef>
                <a:spcPts val="0"/>
              </a:spcBef>
              <a:spcAft>
                <a:spcPts val="0"/>
              </a:spcAft>
            </a:pPr>
            <a:endParaRPr lang="en-US" sz="1400" dirty="0">
              <a:solidFill>
                <a:srgbClr val="000000"/>
              </a:solidFill>
              <a:latin typeface="Montserrat" pitchFamily="2" charset="77"/>
            </a:endParaRPr>
          </a:p>
          <a:p>
            <a:pPr rtl="0">
              <a:spcBef>
                <a:spcPts val="0"/>
              </a:spcBef>
              <a:spcAft>
                <a:spcPts val="0"/>
              </a:spcAft>
            </a:pPr>
            <a:r>
              <a:rPr lang="en-US" sz="1400" b="1" dirty="0">
                <a:solidFill>
                  <a:srgbClr val="000000"/>
                </a:solidFill>
                <a:latin typeface="Montserrat" pitchFamily="2" charset="77"/>
              </a:rPr>
              <a:t>Experience Areas: </a:t>
            </a:r>
            <a:r>
              <a:rPr lang="en-US" sz="1400" dirty="0">
                <a:solidFill>
                  <a:srgbClr val="000000"/>
                </a:solidFill>
                <a:latin typeface="Montserrat" pitchFamily="2" charset="77"/>
              </a:rPr>
              <a:t>Women/Gender Equity; Higher Education; Performing Arts</a:t>
            </a:r>
          </a:p>
          <a:p>
            <a:pPr rtl="0">
              <a:spcBef>
                <a:spcPts val="0"/>
              </a:spcBef>
              <a:spcAft>
                <a:spcPts val="0"/>
              </a:spcAft>
            </a:pPr>
            <a:endParaRPr lang="en-US" sz="1400" b="0" i="0" u="none" strike="noStrike" dirty="0">
              <a:solidFill>
                <a:srgbClr val="000000"/>
              </a:solidFill>
              <a:effectLst/>
              <a:latin typeface="Montserrat" pitchFamily="2" charset="77"/>
            </a:endParaRPr>
          </a:p>
          <a:p>
            <a:pPr rtl="0">
              <a:spcBef>
                <a:spcPts val="0"/>
              </a:spcBef>
              <a:spcAft>
                <a:spcPts val="0"/>
              </a:spcAft>
            </a:pPr>
            <a:r>
              <a:rPr lang="en-US" sz="1400" b="1" dirty="0">
                <a:solidFill>
                  <a:srgbClr val="000000"/>
                </a:solidFill>
                <a:latin typeface="Montserrat" pitchFamily="2" charset="77"/>
              </a:rPr>
              <a:t>Walk-up Song: </a:t>
            </a:r>
            <a:r>
              <a:rPr lang="en-US" sz="1400" dirty="0">
                <a:solidFill>
                  <a:srgbClr val="000000"/>
                </a:solidFill>
                <a:latin typeface="Montserrat" pitchFamily="2" charset="77"/>
              </a:rPr>
              <a:t>That Lady by the </a:t>
            </a:r>
            <a:r>
              <a:rPr lang="en-US" sz="1400" dirty="0" err="1">
                <a:solidFill>
                  <a:srgbClr val="000000"/>
                </a:solidFill>
                <a:latin typeface="Montserrat" pitchFamily="2" charset="77"/>
              </a:rPr>
              <a:t>Isley</a:t>
            </a:r>
            <a:r>
              <a:rPr lang="en-US" sz="1400" dirty="0">
                <a:solidFill>
                  <a:srgbClr val="000000"/>
                </a:solidFill>
                <a:latin typeface="Montserrat" pitchFamily="2" charset="77"/>
              </a:rPr>
              <a:t> Brothers</a:t>
            </a:r>
          </a:p>
          <a:p>
            <a:pPr rtl="0">
              <a:spcBef>
                <a:spcPts val="0"/>
              </a:spcBef>
              <a:spcAft>
                <a:spcPts val="0"/>
              </a:spcAft>
            </a:pPr>
            <a:endParaRPr lang="en-US" sz="1400" b="0" i="0" u="none" strike="noStrike" dirty="0">
              <a:solidFill>
                <a:srgbClr val="000000"/>
              </a:solidFill>
              <a:effectLst/>
              <a:latin typeface="Montserrat" pitchFamily="2" charset="77"/>
            </a:endParaRPr>
          </a:p>
          <a:p>
            <a:pPr rtl="0">
              <a:spcBef>
                <a:spcPts val="0"/>
              </a:spcBef>
              <a:spcAft>
                <a:spcPts val="0"/>
              </a:spcAft>
            </a:pPr>
            <a:r>
              <a:rPr lang="en-US" sz="1400" b="1" dirty="0">
                <a:solidFill>
                  <a:srgbClr val="000000"/>
                </a:solidFill>
                <a:latin typeface="Montserrat" pitchFamily="2" charset="77"/>
              </a:rPr>
              <a:t>Likes: </a:t>
            </a:r>
            <a:r>
              <a:rPr lang="en-US" sz="1400" dirty="0">
                <a:solidFill>
                  <a:srgbClr val="000000"/>
                </a:solidFill>
                <a:latin typeface="Montserrat" pitchFamily="2" charset="77"/>
              </a:rPr>
              <a:t>Gut-busting Laughter; greeting cards</a:t>
            </a:r>
          </a:p>
          <a:p>
            <a:pPr rtl="0">
              <a:spcBef>
                <a:spcPts val="0"/>
              </a:spcBef>
              <a:spcAft>
                <a:spcPts val="0"/>
              </a:spcAft>
            </a:pPr>
            <a:endParaRPr lang="en-US" sz="1400" b="0" i="0" u="none" strike="noStrike" dirty="0">
              <a:solidFill>
                <a:srgbClr val="000000"/>
              </a:solidFill>
              <a:effectLst/>
              <a:latin typeface="Montserrat" pitchFamily="2" charset="77"/>
            </a:endParaRPr>
          </a:p>
          <a:p>
            <a:pPr rtl="0">
              <a:spcBef>
                <a:spcPts val="0"/>
              </a:spcBef>
              <a:spcAft>
                <a:spcPts val="0"/>
              </a:spcAft>
            </a:pPr>
            <a:r>
              <a:rPr lang="en-US" sz="1400" b="1" dirty="0">
                <a:solidFill>
                  <a:srgbClr val="000000"/>
                </a:solidFill>
                <a:latin typeface="Montserrat" pitchFamily="2" charset="77"/>
              </a:rPr>
              <a:t>Dislikes</a:t>
            </a:r>
            <a:r>
              <a:rPr lang="en-US" sz="1400" dirty="0">
                <a:solidFill>
                  <a:srgbClr val="000000"/>
                </a:solidFill>
                <a:latin typeface="Montserrat" pitchFamily="2" charset="77"/>
              </a:rPr>
              <a:t>: Unclean/unfinished paper towel perforations; book sleeves</a:t>
            </a:r>
          </a:p>
          <a:p>
            <a:pPr rtl="0">
              <a:spcBef>
                <a:spcPts val="0"/>
              </a:spcBef>
              <a:spcAft>
                <a:spcPts val="0"/>
              </a:spcAft>
            </a:pPr>
            <a:endParaRPr lang="en-US" sz="1400" dirty="0">
              <a:solidFill>
                <a:srgbClr val="000000"/>
              </a:solidFill>
              <a:effectLst/>
              <a:latin typeface="Montserrat" pitchFamily="2" charset="77"/>
            </a:endParaRPr>
          </a:p>
          <a:p>
            <a:pPr rtl="0">
              <a:spcBef>
                <a:spcPts val="0"/>
              </a:spcBef>
              <a:spcAft>
                <a:spcPts val="0"/>
              </a:spcAft>
            </a:pPr>
            <a:r>
              <a:rPr lang="en-US" sz="1400" dirty="0">
                <a:solidFill>
                  <a:srgbClr val="000000"/>
                </a:solidFill>
                <a:latin typeface="Montserrat" pitchFamily="2" charset="77"/>
              </a:rPr>
              <a:t>Wife, mother of 2 (my broke besties!)</a:t>
            </a:r>
            <a:endParaRPr lang="en-US" sz="1400" dirty="0">
              <a:effectLst/>
              <a:latin typeface="Montserrat" pitchFamily="2" charset="77"/>
            </a:endParaRPr>
          </a:p>
        </p:txBody>
      </p:sp>
      <p:pic>
        <p:nvPicPr>
          <p:cNvPr id="12" name="Picture 12">
            <a:extLst>
              <a:ext uri="{FF2B5EF4-FFF2-40B4-BE49-F238E27FC236}">
                <a16:creationId xmlns:a16="http://schemas.microsoft.com/office/drawing/2014/main" id="{DC68E1CC-5E44-59D5-5814-9F153586ABC0}"/>
              </a:ext>
            </a:extLst>
          </p:cNvPr>
          <p:cNvPicPr>
            <a:picLocks noChangeAspect="1"/>
          </p:cNvPicPr>
          <p:nvPr/>
        </p:nvPicPr>
        <p:blipFill>
          <a:blip r:embed="rId2"/>
          <a:stretch>
            <a:fillRect/>
          </a:stretch>
        </p:blipFill>
        <p:spPr>
          <a:xfrm>
            <a:off x="619126" y="1334206"/>
            <a:ext cx="1801813" cy="2691931"/>
          </a:xfrm>
          <a:prstGeom prst="rect">
            <a:avLst/>
          </a:prstGeom>
        </p:spPr>
      </p:pic>
    </p:spTree>
    <p:extLst>
      <p:ext uri="{BB962C8B-B14F-4D97-AF65-F5344CB8AC3E}">
        <p14:creationId xmlns:p14="http://schemas.microsoft.com/office/powerpoint/2010/main" val="2332544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60535"/>
            <a:ext cx="2209897" cy="940761"/>
          </a:xfrm>
        </p:spPr>
        <p:txBody>
          <a:bodyPr>
            <a:noAutofit/>
          </a:bodyPr>
          <a:lstStyle/>
          <a:p>
            <a:r>
              <a:rPr lang="en-US" sz="2300" b="1" dirty="0">
                <a:latin typeface="Montserrat" panose="00000500000000000000" pitchFamily="2" charset="0"/>
              </a:rPr>
              <a:t>Setting</a:t>
            </a:r>
            <a:br>
              <a:rPr lang="en-US" sz="2300" b="1" dirty="0">
                <a:latin typeface="Montserrat" panose="00000500000000000000" pitchFamily="2" charset="0"/>
              </a:rPr>
            </a:br>
            <a:r>
              <a:rPr lang="en-US" sz="2300" b="1" dirty="0">
                <a:latin typeface="Montserrat" panose="00000500000000000000" pitchFamily="2" charset="0"/>
              </a:rPr>
              <a:t>Expectations</a:t>
            </a:r>
          </a:p>
        </p:txBody>
      </p:sp>
      <p:sp>
        <p:nvSpPr>
          <p:cNvPr id="2" name="Callout: Line 1">
            <a:extLst>
              <a:ext uri="{FF2B5EF4-FFF2-40B4-BE49-F238E27FC236}">
                <a16:creationId xmlns:a16="http://schemas.microsoft.com/office/drawing/2014/main" id="{40B6C85E-AC0E-4F45-8B5B-85A80A214939}"/>
              </a:ext>
            </a:extLst>
          </p:cNvPr>
          <p:cNvSpPr/>
          <p:nvPr/>
        </p:nvSpPr>
        <p:spPr>
          <a:xfrm>
            <a:off x="6317702" y="839489"/>
            <a:ext cx="2622871" cy="760095"/>
          </a:xfrm>
          <a:prstGeom prst="borderCallout1">
            <a:avLst>
              <a:gd name="adj1" fmla="val 34273"/>
              <a:gd name="adj2" fmla="val 664"/>
              <a:gd name="adj3" fmla="val 71753"/>
              <a:gd name="adj4" fmla="val -54640"/>
            </a:avLst>
          </a:prstGeom>
          <a:solidFill>
            <a:srgbClr val="1FA2D4"/>
          </a:solidFill>
          <a:ln>
            <a:solidFill>
              <a:srgbClr val="1FA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2" charset="0"/>
              </a:rPr>
              <a:t>What does the committee do?</a:t>
            </a:r>
          </a:p>
        </p:txBody>
      </p:sp>
      <p:sp>
        <p:nvSpPr>
          <p:cNvPr id="29" name="Callout: Line 28">
            <a:extLst>
              <a:ext uri="{FF2B5EF4-FFF2-40B4-BE49-F238E27FC236}">
                <a16:creationId xmlns:a16="http://schemas.microsoft.com/office/drawing/2014/main" id="{8FDD239F-B03B-4453-A054-1BCC35765322}"/>
              </a:ext>
            </a:extLst>
          </p:cNvPr>
          <p:cNvSpPr/>
          <p:nvPr/>
        </p:nvSpPr>
        <p:spPr>
          <a:xfrm>
            <a:off x="6392644" y="2060536"/>
            <a:ext cx="2547929" cy="760095"/>
          </a:xfrm>
          <a:prstGeom prst="borderCallout1">
            <a:avLst>
              <a:gd name="adj1" fmla="val 24571"/>
              <a:gd name="adj2" fmla="val 60"/>
              <a:gd name="adj3" fmla="val 72723"/>
              <a:gd name="adj4" fmla="val -84061"/>
            </a:avLst>
          </a:prstGeom>
          <a:solidFill>
            <a:srgbClr val="1FA2D4"/>
          </a:solidFill>
          <a:ln>
            <a:solidFill>
              <a:srgbClr val="1FA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ontserrat" panose="00000500000000000000" pitchFamily="2" charset="0"/>
              </a:rPr>
              <a:t>What are the key </a:t>
            </a:r>
            <a:r>
              <a:rPr lang="en-US" sz="1400" b="1" dirty="0">
                <a:solidFill>
                  <a:schemeClr val="bg1"/>
                </a:solidFill>
                <a:latin typeface="Montserrat" panose="00000500000000000000" pitchFamily="2" charset="0"/>
              </a:rPr>
              <a:t>responsibilities</a:t>
            </a:r>
            <a:r>
              <a:rPr lang="en-US" sz="1400" dirty="0">
                <a:latin typeface="Montserrat" panose="00000500000000000000" pitchFamily="2" charset="0"/>
              </a:rPr>
              <a:t>?</a:t>
            </a:r>
          </a:p>
        </p:txBody>
      </p:sp>
      <p:sp>
        <p:nvSpPr>
          <p:cNvPr id="31" name="Callout: Line 30">
            <a:extLst>
              <a:ext uri="{FF2B5EF4-FFF2-40B4-BE49-F238E27FC236}">
                <a16:creationId xmlns:a16="http://schemas.microsoft.com/office/drawing/2014/main" id="{FC84478F-C6A4-4193-8562-2D58C6AD931D}"/>
              </a:ext>
            </a:extLst>
          </p:cNvPr>
          <p:cNvSpPr/>
          <p:nvPr/>
        </p:nvSpPr>
        <p:spPr>
          <a:xfrm>
            <a:off x="6585311" y="3414318"/>
            <a:ext cx="2355262" cy="760095"/>
          </a:xfrm>
          <a:prstGeom prst="borderCallout1">
            <a:avLst>
              <a:gd name="adj1" fmla="val 40094"/>
              <a:gd name="adj2" fmla="val 2938"/>
              <a:gd name="adj3" fmla="val 92127"/>
              <a:gd name="adj4" fmla="val -72460"/>
            </a:avLst>
          </a:prstGeom>
          <a:solidFill>
            <a:srgbClr val="1FA2D4"/>
          </a:solidFill>
          <a:ln>
            <a:solidFill>
              <a:srgbClr val="1FA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2" charset="0"/>
              </a:rPr>
              <a:t>Who is currently serving?</a:t>
            </a:r>
          </a:p>
        </p:txBody>
      </p:sp>
      <p:pic>
        <p:nvPicPr>
          <p:cNvPr id="5" name="Picture 4" descr="Text&#10;&#10;Description automatically generated">
            <a:extLst>
              <a:ext uri="{FF2B5EF4-FFF2-40B4-BE49-F238E27FC236}">
                <a16:creationId xmlns:a16="http://schemas.microsoft.com/office/drawing/2014/main" id="{65CA028D-CB83-49D8-98A7-719DAD7AB9C0}"/>
              </a:ext>
            </a:extLst>
          </p:cNvPr>
          <p:cNvPicPr>
            <a:picLocks noChangeAspect="1"/>
          </p:cNvPicPr>
          <p:nvPr/>
        </p:nvPicPr>
        <p:blipFill rotWithShape="1">
          <a:blip r:embed="rId3"/>
          <a:srcRect t="6267" b="6756"/>
          <a:stretch/>
        </p:blipFill>
        <p:spPr>
          <a:xfrm>
            <a:off x="2084537" y="752169"/>
            <a:ext cx="2966785" cy="3619924"/>
          </a:xfrm>
          <a:prstGeom prst="rect">
            <a:avLst/>
          </a:prstGeom>
        </p:spPr>
      </p:pic>
    </p:spTree>
    <p:extLst>
      <p:ext uri="{BB962C8B-B14F-4D97-AF65-F5344CB8AC3E}">
        <p14:creationId xmlns:p14="http://schemas.microsoft.com/office/powerpoint/2010/main" val="496598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774" y="1589137"/>
            <a:ext cx="2497291" cy="829597"/>
          </a:xfrm>
        </p:spPr>
        <p:txBody>
          <a:bodyPr>
            <a:normAutofit fontScale="90000"/>
          </a:bodyPr>
          <a:lstStyle/>
          <a:p>
            <a:r>
              <a:rPr lang="en-US" b="1" dirty="0">
                <a:latin typeface="Montserrat" panose="00000500000000000000" pitchFamily="2" charset="0"/>
              </a:rPr>
              <a:t>Committee</a:t>
            </a:r>
            <a:br>
              <a:rPr lang="en-US" b="1" dirty="0">
                <a:latin typeface="Montserrat" panose="00000500000000000000" pitchFamily="2" charset="0"/>
              </a:rPr>
            </a:br>
            <a:r>
              <a:rPr lang="en-US" b="1" dirty="0">
                <a:latin typeface="Montserrat" panose="00000500000000000000" pitchFamily="2" charset="0"/>
              </a:rPr>
              <a:t>Roles</a:t>
            </a:r>
          </a:p>
        </p:txBody>
      </p:sp>
      <p:pic>
        <p:nvPicPr>
          <p:cNvPr id="4" name="Picture 3">
            <a:extLst>
              <a:ext uri="{FF2B5EF4-FFF2-40B4-BE49-F238E27FC236}">
                <a16:creationId xmlns:a16="http://schemas.microsoft.com/office/drawing/2014/main" id="{8E666823-5D43-4C04-A715-DCDF2B462D1D}"/>
              </a:ext>
            </a:extLst>
          </p:cNvPr>
          <p:cNvPicPr>
            <a:picLocks noChangeAspect="1"/>
          </p:cNvPicPr>
          <p:nvPr/>
        </p:nvPicPr>
        <p:blipFill>
          <a:blip r:embed="rId3"/>
          <a:stretch>
            <a:fillRect/>
          </a:stretch>
        </p:blipFill>
        <p:spPr>
          <a:xfrm>
            <a:off x="3266767" y="760096"/>
            <a:ext cx="5086457" cy="3605589"/>
          </a:xfrm>
          <a:prstGeom prst="rect">
            <a:avLst/>
          </a:prstGeom>
        </p:spPr>
      </p:pic>
    </p:spTree>
    <p:extLst>
      <p:ext uri="{BB962C8B-B14F-4D97-AF65-F5344CB8AC3E}">
        <p14:creationId xmlns:p14="http://schemas.microsoft.com/office/powerpoint/2010/main" val="31285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9011" y="1065570"/>
            <a:ext cx="1814923" cy="457200"/>
          </a:xfrm>
        </p:spPr>
        <p:txBody>
          <a:bodyPr>
            <a:normAutofit fontScale="90000"/>
          </a:bodyPr>
          <a:lstStyle/>
          <a:p>
            <a:r>
              <a:rPr lang="en-US" b="1" dirty="0">
                <a:latin typeface="Montserrat" panose="00000500000000000000" pitchFamily="2" charset="0"/>
              </a:rPr>
              <a:t>Toolkits</a:t>
            </a:r>
          </a:p>
        </p:txBody>
      </p:sp>
      <p:pic>
        <p:nvPicPr>
          <p:cNvPr id="4" name="Picture 3">
            <a:extLst>
              <a:ext uri="{FF2B5EF4-FFF2-40B4-BE49-F238E27FC236}">
                <a16:creationId xmlns:a16="http://schemas.microsoft.com/office/drawing/2014/main" id="{77F252FA-2CFA-483B-A26B-842C4C353DE5}"/>
              </a:ext>
            </a:extLst>
          </p:cNvPr>
          <p:cNvPicPr>
            <a:picLocks noChangeAspect="1"/>
          </p:cNvPicPr>
          <p:nvPr/>
        </p:nvPicPr>
        <p:blipFill rotWithShape="1">
          <a:blip r:embed="rId3"/>
          <a:srcRect b="21896"/>
          <a:stretch/>
        </p:blipFill>
        <p:spPr>
          <a:xfrm rot="21031711">
            <a:off x="192500" y="989217"/>
            <a:ext cx="3225186" cy="3179257"/>
          </a:xfrm>
          <a:prstGeom prst="rect">
            <a:avLst/>
          </a:prstGeom>
        </p:spPr>
      </p:pic>
      <p:pic>
        <p:nvPicPr>
          <p:cNvPr id="7" name="Picture 6">
            <a:extLst>
              <a:ext uri="{FF2B5EF4-FFF2-40B4-BE49-F238E27FC236}">
                <a16:creationId xmlns:a16="http://schemas.microsoft.com/office/drawing/2014/main" id="{744553E3-4101-4A0A-A1B8-25D31438F6B0}"/>
              </a:ext>
            </a:extLst>
          </p:cNvPr>
          <p:cNvPicPr>
            <a:picLocks noChangeAspect="1"/>
          </p:cNvPicPr>
          <p:nvPr/>
        </p:nvPicPr>
        <p:blipFill>
          <a:blip r:embed="rId4"/>
          <a:stretch>
            <a:fillRect/>
          </a:stretch>
        </p:blipFill>
        <p:spPr>
          <a:xfrm>
            <a:off x="2909228" y="728806"/>
            <a:ext cx="3659035" cy="3160395"/>
          </a:xfrm>
          <a:prstGeom prst="rect">
            <a:avLst/>
          </a:prstGeom>
        </p:spPr>
      </p:pic>
      <p:pic>
        <p:nvPicPr>
          <p:cNvPr id="29" name="Picture 28">
            <a:extLst>
              <a:ext uri="{FF2B5EF4-FFF2-40B4-BE49-F238E27FC236}">
                <a16:creationId xmlns:a16="http://schemas.microsoft.com/office/drawing/2014/main" id="{EBF5A2BF-0923-4A21-9687-1519DD75230A}"/>
              </a:ext>
            </a:extLst>
          </p:cNvPr>
          <p:cNvPicPr>
            <a:picLocks noChangeAspect="1"/>
          </p:cNvPicPr>
          <p:nvPr/>
        </p:nvPicPr>
        <p:blipFill>
          <a:blip r:embed="rId5"/>
          <a:stretch>
            <a:fillRect/>
          </a:stretch>
        </p:blipFill>
        <p:spPr>
          <a:xfrm>
            <a:off x="4870171" y="1904315"/>
            <a:ext cx="4273829" cy="2507851"/>
          </a:xfrm>
          <a:prstGeom prst="rect">
            <a:avLst/>
          </a:prstGeom>
        </p:spPr>
      </p:pic>
    </p:spTree>
    <p:extLst>
      <p:ext uri="{BB962C8B-B14F-4D97-AF65-F5344CB8AC3E}">
        <p14:creationId xmlns:p14="http://schemas.microsoft.com/office/powerpoint/2010/main" val="775362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2000"/>
                            </p:stCondLst>
                            <p:childTnLst>
                              <p:par>
                                <p:cTn id="17" presetID="53" presetClass="entr" presetSubtype="16" fill="hold" nodeType="after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0F12-471A-CE61-5592-0BB1973C58DF}"/>
              </a:ext>
            </a:extLst>
          </p:cNvPr>
          <p:cNvSpPr>
            <a:spLocks noGrp="1"/>
          </p:cNvSpPr>
          <p:nvPr>
            <p:ph type="title"/>
          </p:nvPr>
        </p:nvSpPr>
        <p:spPr>
          <a:xfrm>
            <a:off x="628650" y="861769"/>
            <a:ext cx="7886700" cy="540653"/>
          </a:xfrm>
        </p:spPr>
        <p:txBody>
          <a:bodyPr/>
          <a:lstStyle/>
          <a:p>
            <a:r>
              <a:rPr lang="en-US" sz="3800" b="1" dirty="0">
                <a:latin typeface="Montserrat" pitchFamily="2" charset="77"/>
              </a:rPr>
              <a:t>Resources</a:t>
            </a:r>
          </a:p>
        </p:txBody>
      </p:sp>
      <p:sp>
        <p:nvSpPr>
          <p:cNvPr id="3" name="Content Placeholder 2">
            <a:extLst>
              <a:ext uri="{FF2B5EF4-FFF2-40B4-BE49-F238E27FC236}">
                <a16:creationId xmlns:a16="http://schemas.microsoft.com/office/drawing/2014/main" id="{F8FC2D9E-6191-C3C5-A229-9C00CE420E28}"/>
              </a:ext>
            </a:extLst>
          </p:cNvPr>
          <p:cNvSpPr>
            <a:spLocks noGrp="1"/>
          </p:cNvSpPr>
          <p:nvPr>
            <p:ph sz="quarter" idx="10"/>
          </p:nvPr>
        </p:nvSpPr>
        <p:spPr>
          <a:xfrm>
            <a:off x="628650" y="1535748"/>
            <a:ext cx="3943350" cy="2205331"/>
          </a:xfrm>
        </p:spPr>
        <p:txBody>
          <a:bodyPr/>
          <a:lstStyle/>
          <a:p>
            <a:pPr rtl="0" fontAlgn="base"/>
            <a:r>
              <a:rPr lang="en-US" sz="2400" dirty="0">
                <a:solidFill>
                  <a:srgbClr val="3B3838"/>
                </a:solidFill>
                <a:latin typeface="Montserrat" pitchFamily="2" charset="77"/>
              </a:rPr>
              <a:t>Americorps.gov</a:t>
            </a:r>
          </a:p>
          <a:p>
            <a:pPr rtl="0" fontAlgn="base"/>
            <a:r>
              <a:rPr lang="en-US" sz="2400" b="0" i="0" u="none" strike="noStrike" dirty="0">
                <a:solidFill>
                  <a:srgbClr val="3B3838"/>
                </a:solidFill>
                <a:effectLst/>
                <a:latin typeface="Montserrat" pitchFamily="2" charset="77"/>
              </a:rPr>
              <a:t>VolunteerHub.com</a:t>
            </a:r>
          </a:p>
          <a:p>
            <a:pPr rtl="0" fontAlgn="base"/>
            <a:r>
              <a:rPr lang="en-US" sz="2400" dirty="0">
                <a:solidFill>
                  <a:srgbClr val="3B3838"/>
                </a:solidFill>
                <a:latin typeface="Montserrat" pitchFamily="2" charset="77"/>
              </a:rPr>
              <a:t>US Census Bureau</a:t>
            </a:r>
          </a:p>
          <a:p>
            <a:pPr rtl="0" fontAlgn="base"/>
            <a:r>
              <a:rPr lang="en-US" sz="2400" b="0" i="0" u="none" strike="noStrike" dirty="0">
                <a:solidFill>
                  <a:srgbClr val="3B3838"/>
                </a:solidFill>
                <a:effectLst/>
                <a:latin typeface="Montserrat" pitchFamily="2" charset="77"/>
              </a:rPr>
              <a:t>IndependentSector.org</a:t>
            </a:r>
          </a:p>
          <a:p>
            <a:pPr rtl="0" fontAlgn="base"/>
            <a:r>
              <a:rPr lang="en-US" sz="2400" dirty="0">
                <a:solidFill>
                  <a:srgbClr val="3B3838"/>
                </a:solidFill>
                <a:latin typeface="Montserrat" pitchFamily="2" charset="77"/>
              </a:rPr>
              <a:t>TrackItForward.com</a:t>
            </a:r>
          </a:p>
          <a:p>
            <a:pPr rtl="0" fontAlgn="base"/>
            <a:r>
              <a:rPr lang="en-US" sz="2400" dirty="0">
                <a:solidFill>
                  <a:srgbClr val="3B3838"/>
                </a:solidFill>
                <a:latin typeface="Montserrat" pitchFamily="2" charset="77"/>
              </a:rPr>
              <a:t>VolunteerFDIP.org</a:t>
            </a:r>
            <a:br>
              <a:rPr lang="en-US" sz="1800" dirty="0">
                <a:latin typeface="Montserrat" pitchFamily="2" charset="77"/>
              </a:rPr>
            </a:br>
            <a:endParaRPr lang="en-US" sz="1800" dirty="0">
              <a:latin typeface="Montserrat" pitchFamily="2" charset="77"/>
            </a:endParaRPr>
          </a:p>
        </p:txBody>
      </p:sp>
    </p:spTree>
    <p:extLst>
      <p:ext uri="{BB962C8B-B14F-4D97-AF65-F5344CB8AC3E}">
        <p14:creationId xmlns:p14="http://schemas.microsoft.com/office/powerpoint/2010/main" val="5831076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6085" y="1885028"/>
            <a:ext cx="3283148" cy="686722"/>
          </a:xfrm>
        </p:spPr>
        <p:txBody>
          <a:bodyPr>
            <a:normAutofit fontScale="90000"/>
          </a:bodyPr>
          <a:lstStyle/>
          <a:p>
            <a:pPr algn="ctr"/>
            <a:r>
              <a:rPr lang="en-US" sz="4500" b="1" dirty="0">
                <a:latin typeface="Montserrat" panose="00000500000000000000" pitchFamily="2" charset="0"/>
              </a:rPr>
              <a:t>Q &amp; A TIME!</a:t>
            </a:r>
          </a:p>
        </p:txBody>
      </p:sp>
      <p:pic>
        <p:nvPicPr>
          <p:cNvPr id="3" name="Picture 2">
            <a:extLst>
              <a:ext uri="{FF2B5EF4-FFF2-40B4-BE49-F238E27FC236}">
                <a16:creationId xmlns:a16="http://schemas.microsoft.com/office/drawing/2014/main" id="{E073A872-2989-49ED-A276-4FBE1500F6D8}"/>
              </a:ext>
            </a:extLst>
          </p:cNvPr>
          <p:cNvPicPr>
            <a:picLocks noChangeAspect="1"/>
          </p:cNvPicPr>
          <p:nvPr/>
        </p:nvPicPr>
        <p:blipFill>
          <a:blip r:embed="rId3"/>
          <a:stretch>
            <a:fillRect/>
          </a:stretch>
        </p:blipFill>
        <p:spPr>
          <a:xfrm rot="20755728">
            <a:off x="5016611" y="1083701"/>
            <a:ext cx="3016136" cy="2976099"/>
          </a:xfrm>
          <a:prstGeom prst="rect">
            <a:avLst/>
          </a:prstGeom>
        </p:spPr>
      </p:pic>
    </p:spTree>
    <p:extLst>
      <p:ext uri="{BB962C8B-B14F-4D97-AF65-F5344CB8AC3E}">
        <p14:creationId xmlns:p14="http://schemas.microsoft.com/office/powerpoint/2010/main" val="265222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90871" y="814388"/>
            <a:ext cx="5362257" cy="825606"/>
          </a:xfrm>
        </p:spPr>
        <p:txBody>
          <a:bodyPr>
            <a:normAutofit lnSpcReduction="10000"/>
          </a:bodyPr>
          <a:lstStyle/>
          <a:p>
            <a:r>
              <a:rPr lang="en-US" sz="2400" b="1" dirty="0">
                <a:solidFill>
                  <a:schemeClr val="tx1"/>
                </a:solidFill>
                <a:latin typeface="Brandon Text Regular" panose="020B0503020203060203" pitchFamily="34" charset="0"/>
              </a:rPr>
              <a:t>LinkedIn: </a:t>
            </a:r>
            <a:r>
              <a:rPr lang="en-US" sz="2400" b="1" dirty="0">
                <a:solidFill>
                  <a:srgbClr val="1FA2D4"/>
                </a:solidFill>
                <a:latin typeface="Brandon Text Regular" panose="020B0503020203060203" pitchFamily="34" charset="0"/>
              </a:rPr>
              <a:t>@AdrienneNTaylor</a:t>
            </a:r>
          </a:p>
          <a:p>
            <a:r>
              <a:rPr lang="en-US" sz="2400" b="1" dirty="0">
                <a:solidFill>
                  <a:schemeClr val="tx1"/>
                </a:solidFill>
                <a:latin typeface="Brandon Text Regular" panose="020B0503020203060203" pitchFamily="34" charset="0"/>
              </a:rPr>
              <a:t>Email: </a:t>
            </a:r>
            <a:r>
              <a:rPr lang="en-US" sz="2400" b="1" dirty="0">
                <a:solidFill>
                  <a:srgbClr val="1FA2D4"/>
                </a:solidFill>
                <a:latin typeface="Brandon Text Regular" panose="020B0503020203060203" pitchFamily="34" charset="0"/>
              </a:rPr>
              <a:t>AdrienneNMcDade@gmail.com</a:t>
            </a:r>
          </a:p>
        </p:txBody>
      </p:sp>
      <p:pic>
        <p:nvPicPr>
          <p:cNvPr id="4" name="Picture 3">
            <a:extLst>
              <a:ext uri="{FF2B5EF4-FFF2-40B4-BE49-F238E27FC236}">
                <a16:creationId xmlns:a16="http://schemas.microsoft.com/office/drawing/2014/main" id="{A087A1D4-D922-426C-B416-40CD6038B544}"/>
              </a:ext>
            </a:extLst>
          </p:cNvPr>
          <p:cNvPicPr>
            <a:picLocks noChangeAspect="1"/>
          </p:cNvPicPr>
          <p:nvPr/>
        </p:nvPicPr>
        <p:blipFill>
          <a:blip r:embed="rId3"/>
          <a:stretch>
            <a:fillRect/>
          </a:stretch>
        </p:blipFill>
        <p:spPr>
          <a:xfrm>
            <a:off x="2832538" y="1677054"/>
            <a:ext cx="3478924" cy="2623934"/>
          </a:xfrm>
          <a:prstGeom prst="rect">
            <a:avLst/>
          </a:prstGeom>
        </p:spPr>
      </p:pic>
    </p:spTree>
    <p:extLst>
      <p:ext uri="{BB962C8B-B14F-4D97-AF65-F5344CB8AC3E}">
        <p14:creationId xmlns:p14="http://schemas.microsoft.com/office/powerpoint/2010/main" val="216205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2734" y="1730065"/>
            <a:ext cx="4933337" cy="1305818"/>
          </a:xfrm>
        </p:spPr>
        <p:txBody>
          <a:bodyPr>
            <a:noAutofit/>
          </a:bodyPr>
          <a:lstStyle/>
          <a:p>
            <a:pPr algn="ctr"/>
            <a:r>
              <a:rPr lang="en-US" sz="4000" b="1" dirty="0">
                <a:latin typeface="Montserrat" panose="00000500000000000000" pitchFamily="2" charset="0"/>
              </a:rPr>
              <a:t>VOLUNTEERS: </a:t>
            </a:r>
            <a:br>
              <a:rPr lang="en-US" sz="4000" b="1" dirty="0">
                <a:latin typeface="Montserrat" panose="00000500000000000000" pitchFamily="2" charset="0"/>
              </a:rPr>
            </a:br>
            <a:r>
              <a:rPr lang="en-US" sz="4000" b="1" i="1" dirty="0">
                <a:latin typeface="Montserrat" panose="00000500000000000000" pitchFamily="2" charset="0"/>
              </a:rPr>
              <a:t>STATS &amp; FACTS</a:t>
            </a:r>
          </a:p>
        </p:txBody>
      </p:sp>
      <p:pic>
        <p:nvPicPr>
          <p:cNvPr id="4" name="Picture 3">
            <a:extLst>
              <a:ext uri="{FF2B5EF4-FFF2-40B4-BE49-F238E27FC236}">
                <a16:creationId xmlns:a16="http://schemas.microsoft.com/office/drawing/2014/main" id="{C731AA66-4BFB-4EFF-83F2-8FB48DADEC7A}"/>
              </a:ext>
            </a:extLst>
          </p:cNvPr>
          <p:cNvPicPr>
            <a:picLocks noChangeAspect="1"/>
          </p:cNvPicPr>
          <p:nvPr/>
        </p:nvPicPr>
        <p:blipFill>
          <a:blip r:embed="rId3"/>
          <a:stretch>
            <a:fillRect/>
          </a:stretch>
        </p:blipFill>
        <p:spPr>
          <a:xfrm rot="21041206">
            <a:off x="5050769" y="1063625"/>
            <a:ext cx="3800475" cy="3016250"/>
          </a:xfrm>
          <a:prstGeom prst="rect">
            <a:avLst/>
          </a:prstGeom>
        </p:spPr>
      </p:pic>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571500" y="1377772"/>
            <a:ext cx="8044962" cy="2387955"/>
          </a:xfrm>
        </p:spPr>
        <p:txBody>
          <a:bodyPr>
            <a:normAutofit fontScale="92500" lnSpcReduction="10000"/>
          </a:bodyPr>
          <a:lstStyle/>
          <a:p>
            <a:pPr marL="0" indent="0">
              <a:buNone/>
            </a:pPr>
            <a:r>
              <a:rPr lang="en-US" sz="4400" b="1" dirty="0">
                <a:solidFill>
                  <a:srgbClr val="1FA2D4"/>
                </a:solidFill>
                <a:latin typeface="Montserrat" panose="00000500000000000000" pitchFamily="2" charset="0"/>
              </a:rPr>
              <a:t>Volunteerism (</a:t>
            </a:r>
            <a:r>
              <a:rPr lang="en-US" sz="4400" b="1" dirty="0" err="1">
                <a:solidFill>
                  <a:srgbClr val="1FA2D4"/>
                </a:solidFill>
                <a:latin typeface="Montserrat" panose="00000500000000000000" pitchFamily="2" charset="0"/>
              </a:rPr>
              <a:t>välənˈtirizəm</a:t>
            </a:r>
            <a:r>
              <a:rPr lang="en-US" sz="4400" b="1" dirty="0">
                <a:solidFill>
                  <a:srgbClr val="1FA2D4"/>
                </a:solidFill>
                <a:latin typeface="Montserrat" panose="00000500000000000000" pitchFamily="2" charset="0"/>
              </a:rPr>
              <a:t>)</a:t>
            </a:r>
            <a:endParaRPr lang="en-US" sz="3000" b="1" i="1" dirty="0">
              <a:solidFill>
                <a:srgbClr val="1FA2D4"/>
              </a:solidFill>
              <a:latin typeface="Montserrat" panose="00000500000000000000" pitchFamily="2" charset="0"/>
            </a:endParaRPr>
          </a:p>
          <a:p>
            <a:pPr marL="0" indent="0">
              <a:buNone/>
            </a:pPr>
            <a:endParaRPr lang="en-US" sz="3000" i="1" dirty="0">
              <a:solidFill>
                <a:schemeClr val="tx1"/>
              </a:solidFill>
              <a:latin typeface="Montserrat" panose="00000500000000000000" pitchFamily="2" charset="0"/>
            </a:endParaRPr>
          </a:p>
          <a:p>
            <a:pPr marL="0" indent="0">
              <a:buNone/>
            </a:pPr>
            <a:r>
              <a:rPr lang="en-US" sz="3000" i="1" dirty="0">
                <a:solidFill>
                  <a:schemeClr val="tx1"/>
                </a:solidFill>
                <a:latin typeface="Montserrat" panose="00000500000000000000" pitchFamily="2" charset="0"/>
              </a:rPr>
              <a:t>The act of </a:t>
            </a:r>
            <a:r>
              <a:rPr lang="en-US" sz="3000" b="1" i="1" dirty="0">
                <a:solidFill>
                  <a:schemeClr val="tx1"/>
                </a:solidFill>
                <a:latin typeface="Montserrat" panose="00000500000000000000" pitchFamily="2" charset="0"/>
              </a:rPr>
              <a:t>contributing free labor </a:t>
            </a:r>
            <a:r>
              <a:rPr lang="en-US" sz="3000" i="1" dirty="0">
                <a:solidFill>
                  <a:schemeClr val="tx1"/>
                </a:solidFill>
                <a:latin typeface="Montserrat" panose="00000500000000000000" pitchFamily="2" charset="0"/>
              </a:rPr>
              <a:t>to conduct community service or support a nonprofit organization. </a:t>
            </a:r>
          </a:p>
        </p:txBody>
      </p:sp>
    </p:spTree>
    <p:extLst>
      <p:ext uri="{BB962C8B-B14F-4D97-AF65-F5344CB8AC3E}">
        <p14:creationId xmlns:p14="http://schemas.microsoft.com/office/powerpoint/2010/main" val="456744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5890BC32-99E4-5B46-FE22-B6DBDF51E65A}"/>
              </a:ext>
            </a:extLst>
          </p:cNvPr>
          <p:cNvSpPr txBox="1">
            <a:spLocks/>
          </p:cNvSpPr>
          <p:nvPr/>
        </p:nvSpPr>
        <p:spPr>
          <a:xfrm>
            <a:off x="717680" y="1543516"/>
            <a:ext cx="2915208" cy="2015230"/>
          </a:xfr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752A7C"/>
                </a:solidFill>
                <a:latin typeface="Montserrat" panose="00000500000000000000" pitchFamily="2" charset="0"/>
              </a:rPr>
              <a:t>Formal</a:t>
            </a:r>
            <a:endParaRPr lang="en-US" sz="4400" b="1" i="1" dirty="0">
              <a:solidFill>
                <a:srgbClr val="752A7C"/>
              </a:solidFill>
              <a:latin typeface="Montserrat" panose="00000500000000000000" pitchFamily="2" charset="0"/>
            </a:endParaRPr>
          </a:p>
          <a:p>
            <a:pPr marL="0" indent="0">
              <a:buFont typeface="Arial" panose="020B0604020202020204" pitchFamily="34" charset="0"/>
              <a:buNone/>
            </a:pPr>
            <a:endParaRPr lang="en-US" sz="3000" i="1" dirty="0">
              <a:solidFill>
                <a:schemeClr val="tx1"/>
              </a:solidFill>
              <a:latin typeface="Montserrat" panose="00000500000000000000" pitchFamily="2" charset="0"/>
            </a:endParaRPr>
          </a:p>
          <a:p>
            <a:pPr marL="0" indent="0">
              <a:buFont typeface="Arial" panose="020B0604020202020204" pitchFamily="34" charset="0"/>
              <a:buNone/>
            </a:pPr>
            <a:r>
              <a:rPr lang="en-US" sz="3300" i="1" dirty="0">
                <a:solidFill>
                  <a:schemeClr val="tx1"/>
                </a:solidFill>
                <a:latin typeface="Montserrat" panose="00000500000000000000" pitchFamily="2" charset="0"/>
              </a:rPr>
              <a:t>helping others through organizations.</a:t>
            </a:r>
          </a:p>
        </p:txBody>
      </p:sp>
      <p:sp>
        <p:nvSpPr>
          <p:cNvPr id="4" name="Subtitle 1">
            <a:extLst>
              <a:ext uri="{FF2B5EF4-FFF2-40B4-BE49-F238E27FC236}">
                <a16:creationId xmlns:a16="http://schemas.microsoft.com/office/drawing/2014/main" id="{69006C76-556E-A4C0-01DA-6BDA75546097}"/>
              </a:ext>
            </a:extLst>
          </p:cNvPr>
          <p:cNvSpPr txBox="1">
            <a:spLocks/>
          </p:cNvSpPr>
          <p:nvPr/>
        </p:nvSpPr>
        <p:spPr>
          <a:xfrm>
            <a:off x="4020284" y="1897984"/>
            <a:ext cx="1103434" cy="673766"/>
          </a:xfr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chemeClr val="tx1"/>
                </a:solidFill>
                <a:latin typeface="Montserrat" panose="00000500000000000000" pitchFamily="2" charset="0"/>
              </a:rPr>
              <a:t>VS</a:t>
            </a:r>
            <a:endParaRPr lang="en-US" sz="2800" b="1" i="1" dirty="0">
              <a:solidFill>
                <a:schemeClr val="tx1"/>
              </a:solidFill>
              <a:latin typeface="Montserrat" panose="00000500000000000000" pitchFamily="2" charset="0"/>
            </a:endParaRPr>
          </a:p>
        </p:txBody>
      </p:sp>
      <p:sp>
        <p:nvSpPr>
          <p:cNvPr id="5" name="Subtitle 1">
            <a:extLst>
              <a:ext uri="{FF2B5EF4-FFF2-40B4-BE49-F238E27FC236}">
                <a16:creationId xmlns:a16="http://schemas.microsoft.com/office/drawing/2014/main" id="{61A4505E-A6B4-6A6F-B631-157A228EF74E}"/>
              </a:ext>
            </a:extLst>
          </p:cNvPr>
          <p:cNvSpPr txBox="1">
            <a:spLocks/>
          </p:cNvSpPr>
          <p:nvPr/>
        </p:nvSpPr>
        <p:spPr>
          <a:xfrm>
            <a:off x="5861541" y="1543516"/>
            <a:ext cx="3131893" cy="2173699"/>
          </a:xfr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5900" b="1" dirty="0">
                <a:solidFill>
                  <a:srgbClr val="752A7C"/>
                </a:solidFill>
                <a:latin typeface="Montserrat" panose="00000500000000000000" pitchFamily="2" charset="0"/>
              </a:rPr>
              <a:t>Informal</a:t>
            </a:r>
            <a:endParaRPr lang="en-US" sz="5900" b="1" i="1" dirty="0">
              <a:solidFill>
                <a:srgbClr val="752A7C"/>
              </a:solidFill>
              <a:latin typeface="Montserrat" panose="00000500000000000000" pitchFamily="2" charset="0"/>
            </a:endParaRPr>
          </a:p>
          <a:p>
            <a:pPr marL="0" indent="0">
              <a:buFont typeface="Arial" panose="020B0604020202020204" pitchFamily="34" charset="0"/>
              <a:buNone/>
            </a:pPr>
            <a:endParaRPr lang="en-US" sz="3000" i="1" dirty="0">
              <a:solidFill>
                <a:schemeClr val="tx1"/>
              </a:solidFill>
              <a:latin typeface="Montserrat" panose="00000500000000000000" pitchFamily="2" charset="0"/>
            </a:endParaRPr>
          </a:p>
          <a:p>
            <a:pPr marL="0" indent="0">
              <a:buFont typeface="Arial" panose="020B0604020202020204" pitchFamily="34" charset="0"/>
              <a:buNone/>
            </a:pPr>
            <a:r>
              <a:rPr lang="en-US" sz="4000" i="1" dirty="0">
                <a:solidFill>
                  <a:schemeClr val="tx1"/>
                </a:solidFill>
                <a:latin typeface="Montserrat" panose="00000500000000000000" pitchFamily="2" charset="0"/>
              </a:rPr>
              <a:t>helping others outside of an organizational context.</a:t>
            </a:r>
          </a:p>
        </p:txBody>
      </p:sp>
      <p:sp>
        <p:nvSpPr>
          <p:cNvPr id="7" name="Content Placeholder 6">
            <a:extLst>
              <a:ext uri="{FF2B5EF4-FFF2-40B4-BE49-F238E27FC236}">
                <a16:creationId xmlns:a16="http://schemas.microsoft.com/office/drawing/2014/main" id="{FD3787DE-F81D-D17B-D9A6-31D28F1CED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6668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2939050" y="1855116"/>
            <a:ext cx="5747751" cy="398453"/>
          </a:xfrm>
        </p:spPr>
        <p:txBody>
          <a:bodyPr>
            <a:noAutofit/>
          </a:bodyPr>
          <a:lstStyle/>
          <a:p>
            <a:pPr marL="0" indent="0">
              <a:buNone/>
            </a:pPr>
            <a:r>
              <a:rPr lang="en-US" sz="1800" dirty="0">
                <a:solidFill>
                  <a:schemeClr val="tx1"/>
                </a:solidFill>
                <a:latin typeface="Montserrat" panose="00000500000000000000" pitchFamily="2" charset="0"/>
              </a:rPr>
              <a:t>1</a:t>
            </a:r>
            <a:r>
              <a:rPr lang="en-US" sz="1800" baseline="30000" dirty="0">
                <a:solidFill>
                  <a:schemeClr val="tx1"/>
                </a:solidFill>
                <a:latin typeface="Montserrat" panose="00000500000000000000" pitchFamily="2" charset="0"/>
              </a:rPr>
              <a:t>ST</a:t>
            </a:r>
            <a:r>
              <a:rPr lang="en-US" sz="1800" dirty="0">
                <a:solidFill>
                  <a:schemeClr val="tx1"/>
                </a:solidFill>
                <a:latin typeface="Montserrat" panose="00000500000000000000" pitchFamily="2" charset="0"/>
              </a:rPr>
              <a:t> documented act of Volunteerism – Firehouse</a:t>
            </a:r>
            <a:endParaRPr lang="en-US" sz="1800" dirty="0"/>
          </a:p>
        </p:txBody>
      </p:sp>
      <p:sp>
        <p:nvSpPr>
          <p:cNvPr id="4" name="Rectangle 3">
            <a:extLst>
              <a:ext uri="{FF2B5EF4-FFF2-40B4-BE49-F238E27FC236}">
                <a16:creationId xmlns:a16="http://schemas.microsoft.com/office/drawing/2014/main" id="{773F4FAF-977F-469E-BA5C-B041D3E28D5D}"/>
              </a:ext>
            </a:extLst>
          </p:cNvPr>
          <p:cNvSpPr/>
          <p:nvPr/>
        </p:nvSpPr>
        <p:spPr>
          <a:xfrm>
            <a:off x="603483" y="1372003"/>
            <a:ext cx="2857500" cy="1177245"/>
          </a:xfrm>
          <a:prstGeom prst="rect">
            <a:avLst/>
          </a:prstGeom>
          <a:noFill/>
        </p:spPr>
        <p:txBody>
          <a:bodyPr wrap="square" lIns="68580" tIns="34290" rIns="68580" bIns="34290">
            <a:spAutoFit/>
          </a:bodyPr>
          <a:lstStyle/>
          <a:p>
            <a:pPr algn="ctr"/>
            <a:r>
              <a:rPr lang="en-US" sz="7200" dirty="0">
                <a:ln w="0"/>
                <a:solidFill>
                  <a:srgbClr val="1FA2D4"/>
                </a:solidFill>
                <a:effectLst>
                  <a:reflection blurRad="6350" stA="53000" endA="300" endPos="35500" dir="5400000" sy="-90000" algn="bl" rotWithShape="0"/>
                </a:effectLst>
              </a:rPr>
              <a:t>1736</a:t>
            </a:r>
          </a:p>
        </p:txBody>
      </p:sp>
      <p:sp>
        <p:nvSpPr>
          <p:cNvPr id="28" name="TextBox 27">
            <a:extLst>
              <a:ext uri="{FF2B5EF4-FFF2-40B4-BE49-F238E27FC236}">
                <a16:creationId xmlns:a16="http://schemas.microsoft.com/office/drawing/2014/main" id="{8572AE99-AB16-4E75-A1E4-A0BD7625D6B3}"/>
              </a:ext>
            </a:extLst>
          </p:cNvPr>
          <p:cNvSpPr txBox="1"/>
          <p:nvPr/>
        </p:nvSpPr>
        <p:spPr>
          <a:xfrm>
            <a:off x="735896" y="2999160"/>
            <a:ext cx="7672208" cy="707886"/>
          </a:xfrm>
          <a:prstGeom prst="rect">
            <a:avLst/>
          </a:prstGeom>
          <a:noFill/>
        </p:spPr>
        <p:txBody>
          <a:bodyPr wrap="square">
            <a:spAutoFit/>
          </a:bodyPr>
          <a:lstStyle/>
          <a:p>
            <a:r>
              <a:rPr lang="en-US" sz="2000" b="1" dirty="0">
                <a:latin typeface="Montserrat" panose="00000500000000000000" pitchFamily="2" charset="0"/>
              </a:rPr>
              <a:t>Led to the start of the Salvation Army, American Red Cross and United Way</a:t>
            </a:r>
            <a:r>
              <a:rPr lang="en-US" sz="2000" b="1" dirty="0">
                <a:solidFill>
                  <a:prstClr val="black"/>
                </a:solidFill>
                <a:latin typeface="Montserrat" panose="00000500000000000000" pitchFamily="2" charset="0"/>
              </a:rPr>
              <a:t>.</a:t>
            </a:r>
            <a:endParaRPr lang="en-US" sz="2000" b="1" dirty="0">
              <a:latin typeface="Montserrat" panose="00000500000000000000" pitchFamily="2" charset="0"/>
            </a:endParaRPr>
          </a:p>
        </p:txBody>
      </p:sp>
      <p:sp>
        <p:nvSpPr>
          <p:cNvPr id="5" name="TextBox 4">
            <a:extLst>
              <a:ext uri="{FF2B5EF4-FFF2-40B4-BE49-F238E27FC236}">
                <a16:creationId xmlns:a16="http://schemas.microsoft.com/office/drawing/2014/main" id="{3E6FCA6A-4D63-8E09-DC18-F70BE3A4A76C}"/>
              </a:ext>
            </a:extLst>
          </p:cNvPr>
          <p:cNvSpPr txBox="1"/>
          <p:nvPr/>
        </p:nvSpPr>
        <p:spPr>
          <a:xfrm>
            <a:off x="1014594" y="805598"/>
            <a:ext cx="2678175" cy="461665"/>
          </a:xfrm>
          <a:prstGeom prst="rect">
            <a:avLst/>
          </a:prstGeom>
          <a:noFill/>
        </p:spPr>
        <p:txBody>
          <a:bodyPr wrap="square" rtlCol="0">
            <a:spAutoFit/>
          </a:bodyPr>
          <a:lstStyle/>
          <a:p>
            <a:r>
              <a:rPr lang="en-US" sz="2400" b="1" dirty="0">
                <a:latin typeface="Montserrat" panose="00000500000000000000" pitchFamily="2" charset="0"/>
              </a:rPr>
              <a:t>Did You Know?</a:t>
            </a:r>
          </a:p>
        </p:txBody>
      </p:sp>
    </p:spTree>
    <p:extLst>
      <p:ext uri="{BB962C8B-B14F-4D97-AF65-F5344CB8AC3E}">
        <p14:creationId xmlns:p14="http://schemas.microsoft.com/office/powerpoint/2010/main" val="1667626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Background pattern&#10;&#10;Description automatically generated">
            <a:extLst>
              <a:ext uri="{FF2B5EF4-FFF2-40B4-BE49-F238E27FC236}">
                <a16:creationId xmlns:a16="http://schemas.microsoft.com/office/drawing/2014/main" id="{D1A6F041-7229-45E1-7B35-1B12E97624C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254649" y="1925419"/>
            <a:ext cx="0" cy="0"/>
          </a:xfrm>
        </p:spPr>
      </p:pic>
      <p:grpSp>
        <p:nvGrpSpPr>
          <p:cNvPr id="12" name="Group 11">
            <a:extLst>
              <a:ext uri="{FF2B5EF4-FFF2-40B4-BE49-F238E27FC236}">
                <a16:creationId xmlns:a16="http://schemas.microsoft.com/office/drawing/2014/main" id="{5DD8A0AC-3EC9-6EE7-CA24-D77D83A3B131}"/>
              </a:ext>
            </a:extLst>
          </p:cNvPr>
          <p:cNvGrpSpPr/>
          <p:nvPr/>
        </p:nvGrpSpPr>
        <p:grpSpPr>
          <a:xfrm>
            <a:off x="1754649" y="2571750"/>
            <a:ext cx="5647058" cy="1606378"/>
            <a:chOff x="1748485" y="1768561"/>
            <a:chExt cx="5647058" cy="1606378"/>
          </a:xfrm>
        </p:grpSpPr>
        <p:sp>
          <p:nvSpPr>
            <p:cNvPr id="7" name="Rectangle 6">
              <a:extLst>
                <a:ext uri="{FF2B5EF4-FFF2-40B4-BE49-F238E27FC236}">
                  <a16:creationId xmlns:a16="http://schemas.microsoft.com/office/drawing/2014/main" id="{55533E02-3D9A-062D-2A72-01ED5DB6573F}"/>
                </a:ext>
              </a:extLst>
            </p:cNvPr>
            <p:cNvSpPr/>
            <p:nvPr/>
          </p:nvSpPr>
          <p:spPr>
            <a:xfrm>
              <a:off x="4009767" y="1768561"/>
              <a:ext cx="1124465" cy="1606378"/>
            </a:xfrm>
            <a:prstGeom prst="rect">
              <a:avLst/>
            </a:prstGeom>
            <a:solidFill>
              <a:srgbClr val="752A7C"/>
            </a:solidFill>
            <a:ln>
              <a:solidFill>
                <a:srgbClr val="752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anose="00000500000000000000" pitchFamily="2" charset="0"/>
                </a:rPr>
                <a:t>1</a:t>
              </a:r>
            </a:p>
          </p:txBody>
        </p:sp>
        <p:sp>
          <p:nvSpPr>
            <p:cNvPr id="8" name="Rectangle 7">
              <a:extLst>
                <a:ext uri="{FF2B5EF4-FFF2-40B4-BE49-F238E27FC236}">
                  <a16:creationId xmlns:a16="http://schemas.microsoft.com/office/drawing/2014/main" id="{05BB5516-448E-5F51-39A5-E22843B31435}"/>
                </a:ext>
              </a:extLst>
            </p:cNvPr>
            <p:cNvSpPr/>
            <p:nvPr/>
          </p:nvSpPr>
          <p:spPr>
            <a:xfrm>
              <a:off x="1748485" y="2731524"/>
              <a:ext cx="1124465" cy="643415"/>
            </a:xfrm>
            <a:prstGeom prst="rect">
              <a:avLst/>
            </a:prstGeom>
            <a:solidFill>
              <a:srgbClr val="752A7C"/>
            </a:solidFill>
            <a:ln>
              <a:solidFill>
                <a:srgbClr val="752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rPr>
                <a:t>4</a:t>
              </a:r>
            </a:p>
          </p:txBody>
        </p:sp>
        <p:sp>
          <p:nvSpPr>
            <p:cNvPr id="9" name="Rectangle 8">
              <a:extLst>
                <a:ext uri="{FF2B5EF4-FFF2-40B4-BE49-F238E27FC236}">
                  <a16:creationId xmlns:a16="http://schemas.microsoft.com/office/drawing/2014/main" id="{6FEAF759-F1BF-05DB-B25C-AA4DFEAED248}"/>
                </a:ext>
              </a:extLst>
            </p:cNvPr>
            <p:cNvSpPr/>
            <p:nvPr/>
          </p:nvSpPr>
          <p:spPr>
            <a:xfrm>
              <a:off x="5134246" y="2378161"/>
              <a:ext cx="1124465" cy="996778"/>
            </a:xfrm>
            <a:prstGeom prst="rect">
              <a:avLst/>
            </a:prstGeom>
            <a:solidFill>
              <a:srgbClr val="752A7C"/>
            </a:solidFill>
            <a:ln>
              <a:solidFill>
                <a:srgbClr val="752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rPr>
                <a:t>3</a:t>
              </a:r>
            </a:p>
          </p:txBody>
        </p:sp>
        <p:sp>
          <p:nvSpPr>
            <p:cNvPr id="10" name="Rectangle 9">
              <a:extLst>
                <a:ext uri="{FF2B5EF4-FFF2-40B4-BE49-F238E27FC236}">
                  <a16:creationId xmlns:a16="http://schemas.microsoft.com/office/drawing/2014/main" id="{4BEFFA71-A701-3783-7C03-8066A5E9C8F0}"/>
                </a:ext>
              </a:extLst>
            </p:cNvPr>
            <p:cNvSpPr/>
            <p:nvPr/>
          </p:nvSpPr>
          <p:spPr>
            <a:xfrm>
              <a:off x="6271078" y="3045242"/>
              <a:ext cx="1124465" cy="329697"/>
            </a:xfrm>
            <a:prstGeom prst="rect">
              <a:avLst/>
            </a:prstGeom>
            <a:solidFill>
              <a:srgbClr val="752A7C"/>
            </a:solidFill>
            <a:ln>
              <a:solidFill>
                <a:srgbClr val="752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rPr>
                <a:t>5</a:t>
              </a:r>
            </a:p>
          </p:txBody>
        </p:sp>
        <p:sp>
          <p:nvSpPr>
            <p:cNvPr id="11" name="Rectangle 10">
              <a:extLst>
                <a:ext uri="{FF2B5EF4-FFF2-40B4-BE49-F238E27FC236}">
                  <a16:creationId xmlns:a16="http://schemas.microsoft.com/office/drawing/2014/main" id="{7F6FE641-B9CE-5A22-8038-D1C9CA87AF98}"/>
                </a:ext>
              </a:extLst>
            </p:cNvPr>
            <p:cNvSpPr/>
            <p:nvPr/>
          </p:nvSpPr>
          <p:spPr>
            <a:xfrm>
              <a:off x="2885302" y="2073361"/>
              <a:ext cx="1124465" cy="1301578"/>
            </a:xfrm>
            <a:prstGeom prst="rect">
              <a:avLst/>
            </a:prstGeom>
            <a:solidFill>
              <a:srgbClr val="752A7C"/>
            </a:solidFill>
            <a:ln>
              <a:solidFill>
                <a:srgbClr val="752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rPr>
                <a:t>2</a:t>
              </a:r>
            </a:p>
          </p:txBody>
        </p:sp>
      </p:grpSp>
      <p:pic>
        <p:nvPicPr>
          <p:cNvPr id="17" name="Picture 16" descr="Background pattern">
            <a:extLst>
              <a:ext uri="{FF2B5EF4-FFF2-40B4-BE49-F238E27FC236}">
                <a16:creationId xmlns:a16="http://schemas.microsoft.com/office/drawing/2014/main" id="{460CF974-0878-B836-7504-0544D026F3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4518" y="976182"/>
            <a:ext cx="1634963" cy="861081"/>
          </a:xfrm>
          <a:prstGeom prst="rect">
            <a:avLst/>
          </a:prstGeom>
        </p:spPr>
      </p:pic>
      <p:pic>
        <p:nvPicPr>
          <p:cNvPr id="20" name="Picture 19" descr="A red and blue flag">
            <a:extLst>
              <a:ext uri="{FF2B5EF4-FFF2-40B4-BE49-F238E27FC236}">
                <a16:creationId xmlns:a16="http://schemas.microsoft.com/office/drawing/2014/main" id="{FB5BF867-EB6C-AA41-2F6B-747D37C07A8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77733" y="1919951"/>
            <a:ext cx="1634963" cy="875435"/>
          </a:xfrm>
          <a:prstGeom prst="rect">
            <a:avLst/>
          </a:prstGeom>
        </p:spPr>
      </p:pic>
      <p:pic>
        <p:nvPicPr>
          <p:cNvPr id="22" name="Picture 21" descr="A red and white flag&#10;&#10;Description automatically generated">
            <a:extLst>
              <a:ext uri="{FF2B5EF4-FFF2-40B4-BE49-F238E27FC236}">
                <a16:creationId xmlns:a16="http://schemas.microsoft.com/office/drawing/2014/main" id="{858839B0-18E7-6334-BA6F-CCAC5FFBC54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120556" y="2562099"/>
            <a:ext cx="1647330" cy="875435"/>
          </a:xfrm>
          <a:prstGeom prst="rect">
            <a:avLst/>
          </a:prstGeom>
        </p:spPr>
      </p:pic>
      <p:pic>
        <p:nvPicPr>
          <p:cNvPr id="25" name="Picture 24" descr="Logo">
            <a:extLst>
              <a:ext uri="{FF2B5EF4-FFF2-40B4-BE49-F238E27FC236}">
                <a16:creationId xmlns:a16="http://schemas.microsoft.com/office/drawing/2014/main" id="{97FFA2D8-2DC1-6D90-2246-1C70A94E08B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049276" y="1572485"/>
            <a:ext cx="1616990" cy="892436"/>
          </a:xfrm>
          <a:prstGeom prst="rect">
            <a:avLst/>
          </a:prstGeom>
        </p:spPr>
      </p:pic>
      <p:pic>
        <p:nvPicPr>
          <p:cNvPr id="29" name="Picture 28" descr="A red and white flag">
            <a:extLst>
              <a:ext uri="{FF2B5EF4-FFF2-40B4-BE49-F238E27FC236}">
                <a16:creationId xmlns:a16="http://schemas.microsoft.com/office/drawing/2014/main" id="{334F1084-82B2-E539-100D-DE39F42CA77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489233" y="2878522"/>
            <a:ext cx="1616990" cy="886773"/>
          </a:xfrm>
          <a:prstGeom prst="rect">
            <a:avLst/>
          </a:prstGeom>
        </p:spPr>
      </p:pic>
    </p:spTree>
    <p:extLst>
      <p:ext uri="{BB962C8B-B14F-4D97-AF65-F5344CB8AC3E}">
        <p14:creationId xmlns:p14="http://schemas.microsoft.com/office/powerpoint/2010/main" val="1530086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rain in head outline">
            <a:extLst>
              <a:ext uri="{FF2B5EF4-FFF2-40B4-BE49-F238E27FC236}">
                <a16:creationId xmlns:a16="http://schemas.microsoft.com/office/drawing/2014/main" id="{0C07CD12-2E0F-4550-8714-0E0680B7E4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560" y="1286005"/>
            <a:ext cx="3005828" cy="3005828"/>
          </a:xfrm>
          <a:prstGeom prst="rect">
            <a:avLst/>
          </a:prstGeom>
        </p:spPr>
      </p:pic>
      <p:sp>
        <p:nvSpPr>
          <p:cNvPr id="28" name="Subtitle 1">
            <a:extLst>
              <a:ext uri="{FF2B5EF4-FFF2-40B4-BE49-F238E27FC236}">
                <a16:creationId xmlns:a16="http://schemas.microsoft.com/office/drawing/2014/main" id="{06EE8206-1BDF-43BC-ADD8-03CC7498BCB8}"/>
              </a:ext>
            </a:extLst>
          </p:cNvPr>
          <p:cNvSpPr txBox="1">
            <a:spLocks/>
          </p:cNvSpPr>
          <p:nvPr/>
        </p:nvSpPr>
        <p:spPr>
          <a:xfrm>
            <a:off x="2907642" y="1669122"/>
            <a:ext cx="5485579" cy="2094981"/>
          </a:xfrm>
          <a:prstGeom prst="rect">
            <a:avLst/>
          </a:prstGeom>
        </p:spPr>
        <p:txBody>
          <a:bodyPr vert="horz" lIns="68580" tIns="34290" rIns="68580" bIns="34290" rtlCol="0">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dirty="0">
                <a:latin typeface="Montserrat" panose="00000500000000000000" pitchFamily="2" charset="0"/>
              </a:rPr>
              <a:t>feeling more socially connected</a:t>
            </a:r>
          </a:p>
          <a:p>
            <a:endParaRPr lang="en-US" sz="2000" dirty="0">
              <a:latin typeface="Montserrat" panose="00000500000000000000" pitchFamily="2" charset="0"/>
            </a:endParaRPr>
          </a:p>
          <a:p>
            <a:r>
              <a:rPr lang="en-US" sz="2000" dirty="0">
                <a:latin typeface="Montserrat" panose="00000500000000000000" pitchFamily="2" charset="0"/>
              </a:rPr>
              <a:t>warding off loneliness and depression</a:t>
            </a:r>
          </a:p>
          <a:p>
            <a:endParaRPr lang="en-US" sz="2000" dirty="0">
              <a:latin typeface="Montserrat" panose="00000500000000000000" pitchFamily="2" charset="0"/>
            </a:endParaRPr>
          </a:p>
          <a:p>
            <a:r>
              <a:rPr lang="en-US" sz="2000" dirty="0">
                <a:latin typeface="Montserrat" panose="00000500000000000000" pitchFamily="2" charset="0"/>
              </a:rPr>
              <a:t>lending a greater sense of purpose to life</a:t>
            </a:r>
          </a:p>
        </p:txBody>
      </p:sp>
      <p:sp>
        <p:nvSpPr>
          <p:cNvPr id="2" name="Subtitle 1"/>
          <p:cNvSpPr>
            <a:spLocks noGrp="1"/>
          </p:cNvSpPr>
          <p:nvPr>
            <p:ph idx="1"/>
          </p:nvPr>
        </p:nvSpPr>
        <p:spPr>
          <a:xfrm>
            <a:off x="888433" y="2057401"/>
            <a:ext cx="1615662" cy="1311593"/>
          </a:xfrm>
        </p:spPr>
        <p:txBody>
          <a:bodyPr>
            <a:normAutofit fontScale="70000" lnSpcReduction="20000"/>
          </a:bodyPr>
          <a:lstStyle/>
          <a:p>
            <a:pPr marL="0" indent="0" algn="ctr">
              <a:buNone/>
            </a:pPr>
            <a:r>
              <a:rPr lang="en-US" sz="3600" b="1" dirty="0">
                <a:solidFill>
                  <a:schemeClr val="tx1"/>
                </a:solidFill>
                <a:latin typeface="Montserrat" panose="00000500000000000000" pitchFamily="2" charset="0"/>
              </a:rPr>
              <a:t>Mental </a:t>
            </a:r>
          </a:p>
          <a:p>
            <a:pPr marL="0" indent="0" algn="ctr">
              <a:buNone/>
            </a:pPr>
            <a:r>
              <a:rPr lang="en-US" sz="3600" b="1" dirty="0">
                <a:solidFill>
                  <a:schemeClr val="tx1"/>
                </a:solidFill>
                <a:latin typeface="Montserrat" panose="00000500000000000000" pitchFamily="2" charset="0"/>
              </a:rPr>
              <a:t>Health </a:t>
            </a:r>
          </a:p>
          <a:p>
            <a:pPr marL="0" indent="0" algn="ctr">
              <a:buNone/>
            </a:pPr>
            <a:r>
              <a:rPr lang="en-US" sz="3600" b="1" dirty="0">
                <a:solidFill>
                  <a:schemeClr val="tx1"/>
                </a:solidFill>
                <a:latin typeface="Montserrat" panose="00000500000000000000" pitchFamily="2" charset="0"/>
              </a:rPr>
              <a:t>Benefits</a:t>
            </a:r>
          </a:p>
          <a:p>
            <a:pPr marL="0" indent="0">
              <a:buNone/>
            </a:pPr>
            <a:endParaRPr lang="en-US" dirty="0"/>
          </a:p>
        </p:txBody>
      </p:sp>
    </p:spTree>
    <p:extLst>
      <p:ext uri="{BB962C8B-B14F-4D97-AF65-F5344CB8AC3E}">
        <p14:creationId xmlns:p14="http://schemas.microsoft.com/office/powerpoint/2010/main" val="2692681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1333818" y="1435410"/>
            <a:ext cx="7235753" cy="2304252"/>
          </a:xfrm>
        </p:spPr>
        <p:txBody>
          <a:bodyPr>
            <a:normAutofit fontScale="25000" lnSpcReduction="20000"/>
          </a:bodyPr>
          <a:lstStyle/>
          <a:p>
            <a:pPr marL="0" indent="0">
              <a:buNone/>
            </a:pPr>
            <a:r>
              <a:rPr lang="en-US" sz="9800" b="1" dirty="0">
                <a:solidFill>
                  <a:schemeClr val="tx1"/>
                </a:solidFill>
                <a:latin typeface="Brandon Text Regular" panose="020B0503020203060203" pitchFamily="34" charset="0"/>
              </a:rPr>
              <a:t>fundraising or selling items to raise money (35.97%)</a:t>
            </a:r>
          </a:p>
          <a:p>
            <a:pPr marL="0" indent="0">
              <a:buNone/>
            </a:pPr>
            <a:endParaRPr lang="en-US" sz="9800" b="1" dirty="0">
              <a:solidFill>
                <a:schemeClr val="tx1"/>
              </a:solidFill>
              <a:latin typeface="Brandon Text Regular" panose="020B0503020203060203" pitchFamily="34" charset="0"/>
            </a:endParaRPr>
          </a:p>
          <a:p>
            <a:pPr marL="0" indent="0">
              <a:buNone/>
            </a:pPr>
            <a:endParaRPr lang="en-US" sz="9800" b="1" dirty="0">
              <a:solidFill>
                <a:schemeClr val="tx1"/>
              </a:solidFill>
              <a:latin typeface="Brandon Text Regular" panose="020B0503020203060203" pitchFamily="34" charset="0"/>
            </a:endParaRPr>
          </a:p>
          <a:p>
            <a:pPr marL="0" indent="0">
              <a:buNone/>
            </a:pPr>
            <a:endParaRPr lang="en-US" sz="9800" b="1" dirty="0">
              <a:solidFill>
                <a:schemeClr val="tx1"/>
              </a:solidFill>
              <a:latin typeface="Brandon Text Regular" panose="020B0503020203060203" pitchFamily="34" charset="0"/>
            </a:endParaRPr>
          </a:p>
          <a:p>
            <a:pPr marL="0" indent="0">
              <a:buNone/>
            </a:pPr>
            <a:r>
              <a:rPr lang="en-US" sz="9800" b="1" dirty="0">
                <a:solidFill>
                  <a:schemeClr val="tx1"/>
                </a:solidFill>
                <a:latin typeface="Brandon Text Regular" panose="020B0503020203060203" pitchFamily="34" charset="0"/>
              </a:rPr>
              <a:t>preparing or distributing food (34.22%)</a:t>
            </a:r>
          </a:p>
          <a:p>
            <a:pPr marL="0" indent="0">
              <a:buNone/>
            </a:pPr>
            <a:endParaRPr lang="en-US" b="1" dirty="0">
              <a:latin typeface="Brandon Text Regular" panose="020B0503020203060203" pitchFamily="34" charset="0"/>
            </a:endParaRPr>
          </a:p>
          <a:p>
            <a:pPr marL="0" indent="0">
              <a:buNone/>
            </a:pPr>
            <a:endParaRPr lang="en-US" dirty="0"/>
          </a:p>
        </p:txBody>
      </p:sp>
      <p:sp>
        <p:nvSpPr>
          <p:cNvPr id="28" name="Rectangle 27">
            <a:extLst>
              <a:ext uri="{FF2B5EF4-FFF2-40B4-BE49-F238E27FC236}">
                <a16:creationId xmlns:a16="http://schemas.microsoft.com/office/drawing/2014/main" id="{E4CCE649-463B-4DE1-9CBE-BF335147E172}"/>
              </a:ext>
            </a:extLst>
          </p:cNvPr>
          <p:cNvSpPr/>
          <p:nvPr/>
        </p:nvSpPr>
        <p:spPr>
          <a:xfrm>
            <a:off x="388096" y="2584272"/>
            <a:ext cx="1319066" cy="900246"/>
          </a:xfrm>
          <a:prstGeom prst="rect">
            <a:avLst/>
          </a:prstGeom>
          <a:noFill/>
        </p:spPr>
        <p:txBody>
          <a:bodyPr wrap="square" lIns="68580" tIns="34290" rIns="68580" bIns="34290">
            <a:spAutoFit/>
          </a:bodyPr>
          <a:lstStyle/>
          <a:p>
            <a:pPr algn="ctr"/>
            <a:r>
              <a:rPr lang="en-US" sz="5400" dirty="0">
                <a:ln w="0"/>
                <a:solidFill>
                  <a:srgbClr val="752A7C"/>
                </a:solidFill>
                <a:effectLst>
                  <a:reflection blurRad="6350" stA="53000" endA="300" endPos="35500" dir="5400000" sy="-90000" algn="bl" rotWithShape="0"/>
                </a:effectLst>
              </a:rPr>
              <a:t>2</a:t>
            </a:r>
          </a:p>
        </p:txBody>
      </p:sp>
      <p:sp>
        <p:nvSpPr>
          <p:cNvPr id="3" name="Rectangle 2">
            <a:extLst>
              <a:ext uri="{FF2B5EF4-FFF2-40B4-BE49-F238E27FC236}">
                <a16:creationId xmlns:a16="http://schemas.microsoft.com/office/drawing/2014/main" id="{A63E32CD-383B-F1E2-FC32-8F69D6B85281}"/>
              </a:ext>
            </a:extLst>
          </p:cNvPr>
          <p:cNvSpPr/>
          <p:nvPr/>
        </p:nvSpPr>
        <p:spPr>
          <a:xfrm>
            <a:off x="385483" y="1109595"/>
            <a:ext cx="1319066" cy="900246"/>
          </a:xfrm>
          <a:prstGeom prst="rect">
            <a:avLst/>
          </a:prstGeom>
          <a:noFill/>
        </p:spPr>
        <p:txBody>
          <a:bodyPr wrap="square" lIns="68580" tIns="34290" rIns="68580" bIns="34290">
            <a:spAutoFit/>
          </a:bodyPr>
          <a:lstStyle/>
          <a:p>
            <a:pPr algn="ctr"/>
            <a:r>
              <a:rPr lang="en-US" sz="5400" dirty="0">
                <a:ln w="0"/>
                <a:solidFill>
                  <a:srgbClr val="752A7C"/>
                </a:solidFill>
                <a:effectLst>
                  <a:reflection blurRad="6350" stA="53000" endA="300" endPos="35500" dir="5400000" sy="-90000" algn="bl" rotWithShape="0"/>
                </a:effectLst>
              </a:rPr>
              <a:t>1</a:t>
            </a:r>
          </a:p>
        </p:txBody>
      </p:sp>
    </p:spTree>
    <p:extLst>
      <p:ext uri="{BB962C8B-B14F-4D97-AF65-F5344CB8AC3E}">
        <p14:creationId xmlns:p14="http://schemas.microsoft.com/office/powerpoint/2010/main" val="1405383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171202393013_AFPICON2023-Template-Jan2023 (1)</Template>
  <TotalTime>1142</TotalTime>
  <Words>1076</Words>
  <Application>Microsoft Office PowerPoint</Application>
  <PresentationFormat>On-screen Show (16:9)</PresentationFormat>
  <Paragraphs>173</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Brandon Text Regular</vt:lpstr>
      <vt:lpstr>Calibri</vt:lpstr>
      <vt:lpstr>Gotham Light</vt:lpstr>
      <vt:lpstr>Gotham Medium</vt:lpstr>
      <vt:lpstr>Montserrat</vt:lpstr>
      <vt:lpstr>Office Theme</vt:lpstr>
      <vt:lpstr>Getting your ~$30: Maximizing the Potential of Your Volunteers</vt:lpstr>
      <vt:lpstr>Who is Adrienne Taylor, CFRE?</vt:lpstr>
      <vt:lpstr>VOLUNTEERS:  STATS &amp;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VOLUNTEERS:  MOVES  MANAGEMENT</vt:lpstr>
      <vt:lpstr>Fundraising Cycle</vt:lpstr>
      <vt:lpstr>Volunteer Cycle</vt:lpstr>
      <vt:lpstr>Traditional Donor Pyramid</vt:lpstr>
      <vt:lpstr>Volunteer Pyramid</vt:lpstr>
      <vt:lpstr>SAMPLE COMMUNICATIONS</vt:lpstr>
      <vt:lpstr>PowerPoint Presentation</vt:lpstr>
      <vt:lpstr>Setting Expectations</vt:lpstr>
      <vt:lpstr>Committee Roles</vt:lpstr>
      <vt:lpstr>Toolkits</vt:lpstr>
      <vt:lpstr>Resources</vt:lpstr>
      <vt:lpstr>Q &amp; A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Eubanks</dc:creator>
  <cp:lastModifiedBy>Adrienne McDade</cp:lastModifiedBy>
  <cp:revision>3</cp:revision>
  <dcterms:created xsi:type="dcterms:W3CDTF">2023-01-17T15:31:17Z</dcterms:created>
  <dcterms:modified xsi:type="dcterms:W3CDTF">2023-03-20T13:45:11Z</dcterms:modified>
</cp:coreProperties>
</file>